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EFAF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70559" y="0"/>
            <a:ext cx="7017440" cy="468903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EFA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2191" y="510764"/>
            <a:ext cx="16263617" cy="26808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63700" y="3883025"/>
            <a:ext cx="14872335" cy="482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7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20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Relationship Id="rId4" Type="http://schemas.openxmlformats.org/officeDocument/2006/relationships/image" Target="../media/image24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28700" y="7131830"/>
              <a:ext cx="16230600" cy="5080"/>
            </a:xfrm>
            <a:custGeom>
              <a:avLst/>
              <a:gdLst/>
              <a:ahLst/>
              <a:cxnLst/>
              <a:rect l="l" t="t" r="r" b="b"/>
              <a:pathLst>
                <a:path w="16230600" h="5079">
                  <a:moveTo>
                    <a:pt x="0" y="0"/>
                  </a:moveTo>
                  <a:lnTo>
                    <a:pt x="16230599" y="476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1769308" y="819213"/>
            <a:ext cx="528066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85" b="1">
                <a:latin typeface="Century Gothic"/>
                <a:cs typeface="Century Gothic"/>
              </a:rPr>
              <a:t>BİLECİK</a:t>
            </a:r>
            <a:r>
              <a:rPr dirty="0" sz="2300" spc="10" b="1">
                <a:latin typeface="Century Gothic"/>
                <a:cs typeface="Century Gothic"/>
              </a:rPr>
              <a:t> </a:t>
            </a:r>
            <a:r>
              <a:rPr dirty="0" sz="2300" spc="114" b="1">
                <a:latin typeface="Century Gothic"/>
                <a:cs typeface="Century Gothic"/>
              </a:rPr>
              <a:t>ŞEYH</a:t>
            </a:r>
            <a:r>
              <a:rPr dirty="0" sz="2300" spc="15" b="1">
                <a:latin typeface="Century Gothic"/>
                <a:cs typeface="Century Gothic"/>
              </a:rPr>
              <a:t> </a:t>
            </a:r>
            <a:r>
              <a:rPr dirty="0" sz="2300" spc="105" b="1">
                <a:latin typeface="Century Gothic"/>
                <a:cs typeface="Century Gothic"/>
              </a:rPr>
              <a:t>EDEBALİ</a:t>
            </a:r>
            <a:r>
              <a:rPr dirty="0" sz="2300" spc="10" b="1">
                <a:latin typeface="Century Gothic"/>
                <a:cs typeface="Century Gothic"/>
              </a:rPr>
              <a:t> </a:t>
            </a:r>
            <a:r>
              <a:rPr dirty="0" sz="2300" spc="110" b="1">
                <a:latin typeface="Century Gothic"/>
                <a:cs typeface="Century Gothic"/>
              </a:rPr>
              <a:t>ÜNİVERSİTESİ</a:t>
            </a:r>
            <a:endParaRPr sz="2300">
              <a:latin typeface="Century Gothic"/>
              <a:cs typeface="Century Gothic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522" y="505740"/>
            <a:ext cx="1047749" cy="10477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2680458"/>
            <a:ext cx="13470255" cy="3206750"/>
          </a:xfrm>
          <a:prstGeom prst="rect"/>
        </p:spPr>
        <p:txBody>
          <a:bodyPr wrap="square" lIns="0" tIns="36830" rIns="0" bIns="0" rtlCol="0" vert="horz">
            <a:spAutoFit/>
          </a:bodyPr>
          <a:lstStyle/>
          <a:p>
            <a:pPr marL="12700" marR="5080">
              <a:lnSpc>
                <a:spcPts val="8320"/>
              </a:lnSpc>
              <a:spcBef>
                <a:spcPts val="290"/>
              </a:spcBef>
            </a:pPr>
            <a:r>
              <a:rPr dirty="0" sz="7000" spc="-170">
                <a:latin typeface="Century Gothic"/>
                <a:cs typeface="Century Gothic"/>
              </a:rPr>
              <a:t>Gerçek</a:t>
            </a:r>
            <a:r>
              <a:rPr dirty="0" sz="7000" spc="-325">
                <a:latin typeface="Century Gothic"/>
                <a:cs typeface="Century Gothic"/>
              </a:rPr>
              <a:t> </a:t>
            </a:r>
            <a:r>
              <a:rPr dirty="0" sz="7000" spc="-65">
                <a:latin typeface="Century Gothic"/>
                <a:cs typeface="Century Gothic"/>
              </a:rPr>
              <a:t>Zamanlı</a:t>
            </a:r>
            <a:r>
              <a:rPr dirty="0" sz="7000" spc="-365">
                <a:latin typeface="Century Gothic"/>
                <a:cs typeface="Century Gothic"/>
              </a:rPr>
              <a:t> </a:t>
            </a:r>
            <a:r>
              <a:rPr dirty="0" sz="7000" spc="270">
                <a:latin typeface="Century Gothic"/>
                <a:cs typeface="Century Gothic"/>
              </a:rPr>
              <a:t>Trafik </a:t>
            </a:r>
            <a:r>
              <a:rPr dirty="0" sz="7000">
                <a:latin typeface="Century Gothic"/>
                <a:cs typeface="Century Gothic"/>
              </a:rPr>
              <a:t>Değişkenlerinin</a:t>
            </a:r>
            <a:r>
              <a:rPr dirty="0" sz="7000" spc="-190">
                <a:latin typeface="Century Gothic"/>
                <a:cs typeface="Century Gothic"/>
              </a:rPr>
              <a:t> </a:t>
            </a:r>
            <a:r>
              <a:rPr dirty="0" sz="7000" spc="100">
                <a:latin typeface="Century Gothic"/>
                <a:cs typeface="Century Gothic"/>
              </a:rPr>
              <a:t>Görüntü</a:t>
            </a:r>
            <a:r>
              <a:rPr dirty="0" sz="7000" spc="-190">
                <a:latin typeface="Century Gothic"/>
                <a:cs typeface="Century Gothic"/>
              </a:rPr>
              <a:t> </a:t>
            </a:r>
            <a:r>
              <a:rPr dirty="0" sz="7000" spc="-10">
                <a:latin typeface="Century Gothic"/>
                <a:cs typeface="Century Gothic"/>
              </a:rPr>
              <a:t>İşleme </a:t>
            </a:r>
            <a:r>
              <a:rPr dirty="0" sz="7000" spc="200">
                <a:latin typeface="Century Gothic"/>
                <a:cs typeface="Century Gothic"/>
              </a:rPr>
              <a:t>Esaslı</a:t>
            </a:r>
            <a:r>
              <a:rPr dirty="0" sz="7000" spc="-280">
                <a:latin typeface="Century Gothic"/>
                <a:cs typeface="Century Gothic"/>
              </a:rPr>
              <a:t> </a:t>
            </a:r>
            <a:r>
              <a:rPr dirty="0" sz="7000" spc="-10">
                <a:latin typeface="Century Gothic"/>
                <a:cs typeface="Century Gothic"/>
              </a:rPr>
              <a:t>Ölçümü</a:t>
            </a:r>
            <a:endParaRPr sz="7000">
              <a:latin typeface="Century Gothic"/>
              <a:cs typeface="Century Gothic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16000" y="7957184"/>
            <a:ext cx="3743325" cy="1272540"/>
          </a:xfrm>
          <a:prstGeom prst="rect">
            <a:avLst/>
          </a:prstGeom>
        </p:spPr>
        <p:txBody>
          <a:bodyPr wrap="square" lIns="0" tIns="1790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dirty="0" sz="3000" spc="-20" b="1">
                <a:latin typeface="Century Gothic"/>
                <a:cs typeface="Century Gothic"/>
              </a:rPr>
              <a:t>Ömer</a:t>
            </a:r>
            <a:r>
              <a:rPr dirty="0" sz="3000" spc="-75" b="1">
                <a:latin typeface="Century Gothic"/>
                <a:cs typeface="Century Gothic"/>
              </a:rPr>
              <a:t> </a:t>
            </a:r>
            <a:r>
              <a:rPr dirty="0" sz="3000" b="1">
                <a:latin typeface="Century Gothic"/>
                <a:cs typeface="Century Gothic"/>
              </a:rPr>
              <a:t>Faruk</a:t>
            </a:r>
            <a:r>
              <a:rPr dirty="0" sz="3000" spc="-75" b="1">
                <a:latin typeface="Century Gothic"/>
                <a:cs typeface="Century Gothic"/>
              </a:rPr>
              <a:t> </a:t>
            </a:r>
            <a:r>
              <a:rPr dirty="0" sz="3000" spc="225" b="1">
                <a:latin typeface="Century Gothic"/>
                <a:cs typeface="Century Gothic"/>
              </a:rPr>
              <a:t>BULUT</a:t>
            </a:r>
            <a:endParaRPr sz="30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dirty="0" sz="3000" spc="160">
                <a:latin typeface="Calibri"/>
                <a:cs typeface="Calibri"/>
              </a:rPr>
              <a:t>Tasarım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190">
                <a:latin typeface="Calibri"/>
                <a:cs typeface="Calibri"/>
              </a:rPr>
              <a:t>Çalışması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620">
                <a:latin typeface="Calibri"/>
                <a:cs typeface="Calibri"/>
              </a:rPr>
              <a:t>-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-25">
                <a:latin typeface="Calibri"/>
                <a:cs typeface="Calibri"/>
              </a:rPr>
              <a:t>II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589755" y="8123554"/>
            <a:ext cx="4142104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65" b="1">
                <a:latin typeface="Century Gothic"/>
                <a:cs typeface="Century Gothic"/>
              </a:rPr>
              <a:t>Prof.</a:t>
            </a:r>
            <a:r>
              <a:rPr dirty="0" sz="3000" spc="-60" b="1">
                <a:latin typeface="Century Gothic"/>
                <a:cs typeface="Century Gothic"/>
              </a:rPr>
              <a:t> </a:t>
            </a:r>
            <a:r>
              <a:rPr dirty="0" sz="3000" b="1">
                <a:latin typeface="Century Gothic"/>
                <a:cs typeface="Century Gothic"/>
              </a:rPr>
              <a:t>Dr.</a:t>
            </a:r>
            <a:r>
              <a:rPr dirty="0" sz="3000" spc="-55" b="1">
                <a:latin typeface="Century Gothic"/>
                <a:cs typeface="Century Gothic"/>
              </a:rPr>
              <a:t> </a:t>
            </a:r>
            <a:r>
              <a:rPr dirty="0" sz="3000" b="1">
                <a:latin typeface="Century Gothic"/>
                <a:cs typeface="Century Gothic"/>
              </a:rPr>
              <a:t>Ahmet</a:t>
            </a:r>
            <a:r>
              <a:rPr dirty="0" sz="3000" spc="-55" b="1">
                <a:latin typeface="Century Gothic"/>
                <a:cs typeface="Century Gothic"/>
              </a:rPr>
              <a:t> </a:t>
            </a:r>
            <a:r>
              <a:rPr dirty="0" sz="3000" spc="-10" b="1">
                <a:latin typeface="Century Gothic"/>
                <a:cs typeface="Century Gothic"/>
              </a:rPr>
              <a:t>AKBAŞ</a:t>
            </a:r>
            <a:endParaRPr sz="3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28700" y="0"/>
            <a:ext cx="17259300" cy="10287000"/>
            <a:chOff x="1028700" y="0"/>
            <a:chExt cx="172593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2345713"/>
              <a:ext cx="16230599" cy="622934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272855" y="1348074"/>
              <a:ext cx="0" cy="7590790"/>
            </a:xfrm>
            <a:custGeom>
              <a:avLst/>
              <a:gdLst/>
              <a:ahLst/>
              <a:cxnLst/>
              <a:rect l="l" t="t" r="r" b="b"/>
              <a:pathLst>
                <a:path w="0" h="7590790">
                  <a:moveTo>
                    <a:pt x="0" y="7590765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1484" y="0"/>
              <a:ext cx="11646515" cy="10286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3806" y="2850173"/>
            <a:ext cx="5123815" cy="2574290"/>
          </a:xfrm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6680"/>
              </a:lnSpc>
              <a:spcBef>
                <a:spcPts val="229"/>
              </a:spcBef>
            </a:pPr>
            <a:r>
              <a:rPr dirty="0" sz="5600" spc="585"/>
              <a:t>PROJE</a:t>
            </a:r>
            <a:r>
              <a:rPr dirty="0" sz="5600" spc="75"/>
              <a:t> </a:t>
            </a:r>
            <a:r>
              <a:rPr dirty="0" sz="5600" spc="340"/>
              <a:t>İÇİN </a:t>
            </a:r>
            <a:r>
              <a:rPr dirty="0" sz="5600" spc="420"/>
              <a:t>OLUŞTURULAN </a:t>
            </a:r>
            <a:r>
              <a:rPr dirty="0" sz="5600" spc="415"/>
              <a:t>ALGORİTMA</a:t>
            </a:r>
            <a:endParaRPr sz="5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28700" y="1348074"/>
            <a:ext cx="17259300" cy="7590790"/>
            <a:chOff x="1028700" y="1348074"/>
            <a:chExt cx="17259300" cy="75907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2345713"/>
              <a:ext cx="16230599" cy="622934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272855" y="1348074"/>
              <a:ext cx="0" cy="7590790"/>
            </a:xfrm>
            <a:custGeom>
              <a:avLst/>
              <a:gdLst/>
              <a:ahLst/>
              <a:cxnLst/>
              <a:rect l="l" t="t" r="r" b="b"/>
              <a:pathLst>
                <a:path w="0" h="7590790">
                  <a:moveTo>
                    <a:pt x="0" y="7590765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2110" y="2560027"/>
              <a:ext cx="11475889" cy="39338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3806" y="2850173"/>
            <a:ext cx="5123815" cy="2574290"/>
          </a:xfrm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6680"/>
              </a:lnSpc>
              <a:spcBef>
                <a:spcPts val="229"/>
              </a:spcBef>
            </a:pPr>
            <a:r>
              <a:rPr dirty="0" sz="5600" spc="585"/>
              <a:t>PROJE</a:t>
            </a:r>
            <a:r>
              <a:rPr dirty="0" sz="5600" spc="75"/>
              <a:t> </a:t>
            </a:r>
            <a:r>
              <a:rPr dirty="0" sz="5600" spc="340"/>
              <a:t>İÇİN </a:t>
            </a:r>
            <a:r>
              <a:rPr dirty="0" sz="5600" spc="420"/>
              <a:t>OLUŞTURULAN </a:t>
            </a:r>
            <a:r>
              <a:rPr dirty="0" sz="5600" spc="415"/>
              <a:t>ALGORİTMA</a:t>
            </a:r>
            <a:endParaRPr sz="5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28698" y="2349363"/>
            <a:ext cx="16230600" cy="5080"/>
          </a:xfrm>
          <a:custGeom>
            <a:avLst/>
            <a:gdLst/>
            <a:ahLst/>
            <a:cxnLst/>
            <a:rect l="l" t="t" r="r" b="b"/>
            <a:pathLst>
              <a:path w="16230600" h="5080">
                <a:moveTo>
                  <a:pt x="0" y="0"/>
                </a:moveTo>
                <a:lnTo>
                  <a:pt x="16230599" y="4762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698" y="2583134"/>
            <a:ext cx="16230599" cy="66770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0310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dirty="0" sz="6000" spc="465"/>
              <a:t>Programda</a:t>
            </a:r>
            <a:r>
              <a:rPr dirty="0" sz="6000" spc="70"/>
              <a:t> </a:t>
            </a:r>
            <a:r>
              <a:rPr dirty="0" sz="6000" spc="475"/>
              <a:t>Oluşturduğumuz</a:t>
            </a:r>
            <a:r>
              <a:rPr dirty="0" sz="6000" spc="85"/>
              <a:t> </a:t>
            </a:r>
            <a:r>
              <a:rPr dirty="0" sz="6000" spc="380"/>
              <a:t>Algoritma</a:t>
            </a:r>
            <a:endParaRPr sz="6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6873" y="1406022"/>
            <a:ext cx="15073630" cy="9093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800" spc="375"/>
              <a:t>Programın</a:t>
            </a:r>
            <a:r>
              <a:rPr dirty="0" sz="5800" spc="80"/>
              <a:t> </a:t>
            </a:r>
            <a:r>
              <a:rPr dirty="0" sz="5800" spc="360"/>
              <a:t>İşleyişi</a:t>
            </a:r>
            <a:r>
              <a:rPr dirty="0" sz="5800" spc="85"/>
              <a:t> </a:t>
            </a:r>
            <a:r>
              <a:rPr dirty="0" sz="5800" spc="425"/>
              <a:t>Hakkında</a:t>
            </a:r>
            <a:r>
              <a:rPr dirty="0" sz="5800" spc="85"/>
              <a:t> </a:t>
            </a:r>
            <a:r>
              <a:rPr dirty="0" sz="5800" spc="405"/>
              <a:t>Önemli</a:t>
            </a:r>
            <a:r>
              <a:rPr dirty="0" sz="5800" spc="85"/>
              <a:t> </a:t>
            </a:r>
            <a:r>
              <a:rPr dirty="0" sz="5800" spc="245"/>
              <a:t>Bilgiler</a:t>
            </a:r>
            <a:endParaRPr sz="5800"/>
          </a:p>
        </p:txBody>
      </p:sp>
      <p:sp>
        <p:nvSpPr>
          <p:cNvPr id="3" name="object 3" descr=""/>
          <p:cNvSpPr/>
          <p:nvPr/>
        </p:nvSpPr>
        <p:spPr>
          <a:xfrm>
            <a:off x="1409573" y="2538459"/>
            <a:ext cx="15116175" cy="0"/>
          </a:xfrm>
          <a:custGeom>
            <a:avLst/>
            <a:gdLst/>
            <a:ahLst/>
            <a:cxnLst/>
            <a:rect l="l" t="t" r="r" b="b"/>
            <a:pathLst>
              <a:path w="15116175" h="0">
                <a:moveTo>
                  <a:pt x="0" y="0"/>
                </a:moveTo>
                <a:lnTo>
                  <a:pt x="15115651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016000" y="2622584"/>
            <a:ext cx="15612744" cy="6216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dirty="0" sz="3500" spc="80">
                <a:latin typeface="Calibri"/>
                <a:cs typeface="Calibri"/>
              </a:rPr>
              <a:t>Bir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215">
                <a:latin typeface="Calibri"/>
                <a:cs typeface="Calibri"/>
              </a:rPr>
              <a:t>otoban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55">
                <a:latin typeface="Calibri"/>
                <a:cs typeface="Calibri"/>
              </a:rPr>
              <a:t>üzerindeki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40">
                <a:latin typeface="Calibri"/>
                <a:cs typeface="Calibri"/>
              </a:rPr>
              <a:t>araçların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10">
                <a:latin typeface="Calibri"/>
                <a:cs typeface="Calibri"/>
              </a:rPr>
              <a:t>trafiğini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25">
                <a:latin typeface="Calibri"/>
                <a:cs typeface="Calibri"/>
              </a:rPr>
              <a:t>analiz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225">
                <a:latin typeface="Calibri"/>
                <a:cs typeface="Calibri"/>
              </a:rPr>
              <a:t>etmek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75">
                <a:latin typeface="Calibri"/>
                <a:cs typeface="Calibri"/>
              </a:rPr>
              <a:t>için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90">
                <a:latin typeface="Calibri"/>
                <a:cs typeface="Calibri"/>
              </a:rPr>
              <a:t>kapsamlı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35">
                <a:latin typeface="Calibri"/>
                <a:cs typeface="Calibri"/>
              </a:rPr>
              <a:t>bir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260">
                <a:latin typeface="Calibri"/>
                <a:cs typeface="Calibri"/>
              </a:rPr>
              <a:t>çözüm </a:t>
            </a:r>
            <a:r>
              <a:rPr dirty="0" sz="3500" spc="150">
                <a:latin typeface="Calibri"/>
                <a:cs typeface="Calibri"/>
              </a:rPr>
              <a:t>sunmaktadır.</a:t>
            </a:r>
            <a:r>
              <a:rPr dirty="0" sz="3500" spc="165">
                <a:latin typeface="Calibri"/>
                <a:cs typeface="Calibri"/>
              </a:rPr>
              <a:t> </a:t>
            </a:r>
            <a:r>
              <a:rPr dirty="0" sz="3500" spc="155">
                <a:latin typeface="Calibri"/>
                <a:cs typeface="Calibri"/>
              </a:rPr>
              <a:t>Programda,</a:t>
            </a:r>
            <a:r>
              <a:rPr dirty="0" sz="3500" spc="165">
                <a:latin typeface="Calibri"/>
                <a:cs typeface="Calibri"/>
              </a:rPr>
              <a:t> </a:t>
            </a:r>
            <a:r>
              <a:rPr dirty="0" sz="3500" spc="210">
                <a:latin typeface="Calibri"/>
                <a:cs typeface="Calibri"/>
              </a:rPr>
              <a:t>video</a:t>
            </a:r>
            <a:r>
              <a:rPr dirty="0" sz="3500" spc="160">
                <a:latin typeface="Calibri"/>
                <a:cs typeface="Calibri"/>
              </a:rPr>
              <a:t> </a:t>
            </a:r>
            <a:r>
              <a:rPr dirty="0" sz="3500" spc="240">
                <a:latin typeface="Calibri"/>
                <a:cs typeface="Calibri"/>
              </a:rPr>
              <a:t>dosyasından</a:t>
            </a:r>
            <a:r>
              <a:rPr dirty="0" sz="3500" spc="165">
                <a:latin typeface="Calibri"/>
                <a:cs typeface="Calibri"/>
              </a:rPr>
              <a:t> </a:t>
            </a:r>
            <a:r>
              <a:rPr dirty="0" sz="3500" spc="130">
                <a:latin typeface="Calibri"/>
                <a:cs typeface="Calibri"/>
              </a:rPr>
              <a:t>aldığımız</a:t>
            </a:r>
            <a:r>
              <a:rPr dirty="0" sz="3500" spc="165">
                <a:latin typeface="Calibri"/>
                <a:cs typeface="Calibri"/>
              </a:rPr>
              <a:t> </a:t>
            </a:r>
            <a:r>
              <a:rPr dirty="0" sz="3500" spc="125">
                <a:latin typeface="Calibri"/>
                <a:cs typeface="Calibri"/>
              </a:rPr>
              <a:t>kareler</a:t>
            </a:r>
            <a:r>
              <a:rPr dirty="0" sz="3500" spc="165">
                <a:latin typeface="Calibri"/>
                <a:cs typeface="Calibri"/>
              </a:rPr>
              <a:t> </a:t>
            </a:r>
            <a:r>
              <a:rPr dirty="0" sz="3500" spc="155">
                <a:latin typeface="Calibri"/>
                <a:cs typeface="Calibri"/>
              </a:rPr>
              <a:t>üzerinde</a:t>
            </a:r>
            <a:r>
              <a:rPr dirty="0" sz="3500" spc="155">
                <a:latin typeface="Calibri"/>
                <a:cs typeface="Calibri"/>
              </a:rPr>
              <a:t>  </a:t>
            </a:r>
            <a:r>
              <a:rPr dirty="0" sz="3500" spc="370">
                <a:latin typeface="Calibri"/>
                <a:cs typeface="Calibri"/>
              </a:rPr>
              <a:t>YOLO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225">
                <a:latin typeface="Calibri"/>
                <a:cs typeface="Calibri"/>
              </a:rPr>
              <a:t>nesne</a:t>
            </a:r>
            <a:r>
              <a:rPr dirty="0" sz="3500" spc="160">
                <a:latin typeface="Calibri"/>
                <a:cs typeface="Calibri"/>
              </a:rPr>
              <a:t> </a:t>
            </a:r>
            <a:r>
              <a:rPr dirty="0" sz="3500" spc="140">
                <a:latin typeface="Calibri"/>
                <a:cs typeface="Calibri"/>
              </a:rPr>
              <a:t>algılama</a:t>
            </a:r>
            <a:r>
              <a:rPr dirty="0" sz="3500" spc="160">
                <a:latin typeface="Calibri"/>
                <a:cs typeface="Calibri"/>
              </a:rPr>
              <a:t> </a:t>
            </a:r>
            <a:r>
              <a:rPr dirty="0" sz="3500" spc="180">
                <a:latin typeface="Calibri"/>
                <a:cs typeface="Calibri"/>
              </a:rPr>
              <a:t>modeli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95">
                <a:latin typeface="Calibri"/>
                <a:cs typeface="Calibri"/>
              </a:rPr>
              <a:t>kullanılarak</a:t>
            </a:r>
            <a:r>
              <a:rPr dirty="0" sz="3500" spc="160">
                <a:latin typeface="Calibri"/>
                <a:cs typeface="Calibri"/>
              </a:rPr>
              <a:t> </a:t>
            </a:r>
            <a:r>
              <a:rPr dirty="0" sz="3500" spc="130">
                <a:latin typeface="Calibri"/>
                <a:cs typeface="Calibri"/>
              </a:rPr>
              <a:t>belirlenen</a:t>
            </a:r>
            <a:r>
              <a:rPr dirty="0" sz="3500" spc="160">
                <a:latin typeface="Calibri"/>
                <a:cs typeface="Calibri"/>
              </a:rPr>
              <a:t> </a:t>
            </a:r>
            <a:r>
              <a:rPr dirty="0" sz="3500" spc="180">
                <a:latin typeface="Calibri"/>
                <a:cs typeface="Calibri"/>
              </a:rPr>
              <a:t>alanda</a:t>
            </a:r>
            <a:r>
              <a:rPr dirty="0" sz="3500" spc="155">
                <a:latin typeface="Calibri"/>
                <a:cs typeface="Calibri"/>
              </a:rPr>
              <a:t> bulunan</a:t>
            </a:r>
            <a:r>
              <a:rPr dirty="0" sz="3500" spc="160">
                <a:latin typeface="Calibri"/>
                <a:cs typeface="Calibri"/>
              </a:rPr>
              <a:t> </a:t>
            </a:r>
            <a:r>
              <a:rPr dirty="0" sz="3500" spc="135">
                <a:latin typeface="Calibri"/>
                <a:cs typeface="Calibri"/>
              </a:rPr>
              <a:t>araçları </a:t>
            </a:r>
            <a:r>
              <a:rPr dirty="0" sz="3500" spc="220">
                <a:latin typeface="Calibri"/>
                <a:cs typeface="Calibri"/>
              </a:rPr>
              <a:t>tespit</a:t>
            </a:r>
            <a:r>
              <a:rPr dirty="0" sz="3500" spc="140">
                <a:latin typeface="Calibri"/>
                <a:cs typeface="Calibri"/>
              </a:rPr>
              <a:t> </a:t>
            </a:r>
            <a:r>
              <a:rPr dirty="0" sz="3500" spc="155">
                <a:latin typeface="Calibri"/>
                <a:cs typeface="Calibri"/>
              </a:rPr>
              <a:t>etmektedir.</a:t>
            </a:r>
            <a:r>
              <a:rPr dirty="0" sz="3500" spc="140">
                <a:latin typeface="Calibri"/>
                <a:cs typeface="Calibri"/>
              </a:rPr>
              <a:t> </a:t>
            </a:r>
            <a:r>
              <a:rPr dirty="0" sz="3500" spc="200">
                <a:latin typeface="Calibri"/>
                <a:cs typeface="Calibri"/>
              </a:rPr>
              <a:t>CPU'da</a:t>
            </a:r>
            <a:r>
              <a:rPr dirty="0" sz="3500" spc="145">
                <a:latin typeface="Calibri"/>
                <a:cs typeface="Calibri"/>
              </a:rPr>
              <a:t> </a:t>
            </a:r>
            <a:r>
              <a:rPr dirty="0" sz="3500" spc="245">
                <a:latin typeface="Calibri"/>
                <a:cs typeface="Calibri"/>
              </a:rPr>
              <a:t>bu</a:t>
            </a:r>
            <a:r>
              <a:rPr dirty="0" sz="3500" spc="140">
                <a:latin typeface="Calibri"/>
                <a:cs typeface="Calibri"/>
              </a:rPr>
              <a:t> </a:t>
            </a:r>
            <a:r>
              <a:rPr dirty="0" sz="3500" spc="170">
                <a:latin typeface="Calibri"/>
                <a:cs typeface="Calibri"/>
              </a:rPr>
              <a:t>programın</a:t>
            </a:r>
            <a:r>
              <a:rPr dirty="0" sz="3500" spc="145">
                <a:latin typeface="Calibri"/>
                <a:cs typeface="Calibri"/>
              </a:rPr>
              <a:t> </a:t>
            </a:r>
            <a:r>
              <a:rPr dirty="0" sz="3500" spc="300">
                <a:latin typeface="Calibri"/>
                <a:cs typeface="Calibri"/>
              </a:rPr>
              <a:t>çok</a:t>
            </a:r>
            <a:r>
              <a:rPr dirty="0" sz="3500" spc="140">
                <a:latin typeface="Calibri"/>
                <a:cs typeface="Calibri"/>
              </a:rPr>
              <a:t> </a:t>
            </a:r>
            <a:r>
              <a:rPr dirty="0" sz="3500" spc="270">
                <a:latin typeface="Calibri"/>
                <a:cs typeface="Calibri"/>
              </a:rPr>
              <a:t>yavaş</a:t>
            </a:r>
            <a:r>
              <a:rPr dirty="0" sz="3500" spc="145">
                <a:latin typeface="Calibri"/>
                <a:cs typeface="Calibri"/>
              </a:rPr>
              <a:t> </a:t>
            </a:r>
            <a:r>
              <a:rPr dirty="0" sz="3500" spc="210">
                <a:latin typeface="Calibri"/>
                <a:cs typeface="Calibri"/>
              </a:rPr>
              <a:t>çalışması</a:t>
            </a:r>
            <a:r>
              <a:rPr dirty="0" sz="3500" spc="140">
                <a:latin typeface="Calibri"/>
                <a:cs typeface="Calibri"/>
              </a:rPr>
              <a:t> </a:t>
            </a:r>
            <a:r>
              <a:rPr dirty="0" sz="3500" spc="225">
                <a:latin typeface="Calibri"/>
                <a:cs typeface="Calibri"/>
              </a:rPr>
              <a:t>sebebiyle </a:t>
            </a:r>
            <a:r>
              <a:rPr dirty="0" sz="3500" spc="310">
                <a:latin typeface="Calibri"/>
                <a:cs typeface="Calibri"/>
              </a:rPr>
              <a:t>CUDA</a:t>
            </a:r>
            <a:r>
              <a:rPr dirty="0" sz="3500" spc="160">
                <a:latin typeface="Calibri"/>
                <a:cs typeface="Calibri"/>
              </a:rPr>
              <a:t> </a:t>
            </a:r>
            <a:r>
              <a:rPr dirty="0" sz="3500" spc="130">
                <a:latin typeface="Calibri"/>
                <a:cs typeface="Calibri"/>
              </a:rPr>
              <a:t>teknolojisini</a:t>
            </a:r>
            <a:r>
              <a:rPr dirty="0" sz="3500" spc="160">
                <a:latin typeface="Calibri"/>
                <a:cs typeface="Calibri"/>
              </a:rPr>
              <a:t> </a:t>
            </a:r>
            <a:r>
              <a:rPr dirty="0" sz="3500" spc="120">
                <a:latin typeface="Calibri"/>
                <a:cs typeface="Calibri"/>
              </a:rPr>
              <a:t>kullanarak</a:t>
            </a:r>
            <a:r>
              <a:rPr dirty="0" sz="3500" spc="160">
                <a:latin typeface="Calibri"/>
                <a:cs typeface="Calibri"/>
              </a:rPr>
              <a:t> </a:t>
            </a:r>
            <a:r>
              <a:rPr dirty="0" sz="3500" spc="165">
                <a:latin typeface="Calibri"/>
                <a:cs typeface="Calibri"/>
              </a:rPr>
              <a:t>paraleleştirme</a:t>
            </a:r>
            <a:r>
              <a:rPr dirty="0" sz="3500" spc="160">
                <a:latin typeface="Calibri"/>
                <a:cs typeface="Calibri"/>
              </a:rPr>
              <a:t> </a:t>
            </a:r>
            <a:r>
              <a:rPr dirty="0" sz="3500" spc="185">
                <a:latin typeface="Calibri"/>
                <a:cs typeface="Calibri"/>
              </a:rPr>
              <a:t>yapılmış</a:t>
            </a:r>
            <a:r>
              <a:rPr dirty="0" sz="3500" spc="160">
                <a:latin typeface="Calibri"/>
                <a:cs typeface="Calibri"/>
              </a:rPr>
              <a:t> </a:t>
            </a:r>
            <a:r>
              <a:rPr dirty="0" sz="3500" spc="235">
                <a:latin typeface="Calibri"/>
                <a:cs typeface="Calibri"/>
              </a:rPr>
              <a:t>ve</a:t>
            </a:r>
            <a:r>
              <a:rPr dirty="0" sz="3500" spc="160">
                <a:latin typeface="Calibri"/>
                <a:cs typeface="Calibri"/>
              </a:rPr>
              <a:t> </a:t>
            </a:r>
            <a:r>
              <a:rPr dirty="0" sz="3500" spc="195">
                <a:latin typeface="Calibri"/>
                <a:cs typeface="Calibri"/>
              </a:rPr>
              <a:t>performans</a:t>
            </a:r>
            <a:r>
              <a:rPr dirty="0" sz="3500" spc="160">
                <a:latin typeface="Calibri"/>
                <a:cs typeface="Calibri"/>
              </a:rPr>
              <a:t> </a:t>
            </a:r>
            <a:r>
              <a:rPr dirty="0" sz="3500" spc="110">
                <a:latin typeface="Calibri"/>
                <a:cs typeface="Calibri"/>
              </a:rPr>
              <a:t>artışı </a:t>
            </a:r>
            <a:r>
              <a:rPr dirty="0" sz="3500" spc="140">
                <a:latin typeface="Calibri"/>
                <a:cs typeface="Calibri"/>
              </a:rPr>
              <a:t>gözlemlenmiştir.</a:t>
            </a:r>
            <a:r>
              <a:rPr dirty="0" sz="3500" spc="114">
                <a:latin typeface="Calibri"/>
                <a:cs typeface="Calibri"/>
              </a:rPr>
              <a:t> </a:t>
            </a:r>
            <a:r>
              <a:rPr dirty="0" sz="3500" spc="-375">
                <a:latin typeface="Calibri"/>
                <a:cs typeface="Calibri"/>
              </a:rPr>
              <a:t>115</a:t>
            </a:r>
            <a:r>
              <a:rPr dirty="0" sz="3500" spc="135">
                <a:latin typeface="Calibri"/>
                <a:cs typeface="Calibri"/>
              </a:rPr>
              <a:t> </a:t>
            </a:r>
            <a:r>
              <a:rPr dirty="0" sz="3500" spc="335">
                <a:latin typeface="Calibri"/>
                <a:cs typeface="Calibri"/>
              </a:rPr>
              <a:t>ms</a:t>
            </a:r>
            <a:r>
              <a:rPr dirty="0" sz="3500" spc="125">
                <a:latin typeface="Calibri"/>
                <a:cs typeface="Calibri"/>
              </a:rPr>
              <a:t> </a:t>
            </a:r>
            <a:r>
              <a:rPr dirty="0" sz="3500" spc="160">
                <a:latin typeface="Calibri"/>
                <a:cs typeface="Calibri"/>
              </a:rPr>
              <a:t>kare</a:t>
            </a:r>
            <a:r>
              <a:rPr dirty="0" sz="3500" spc="125">
                <a:latin typeface="Calibri"/>
                <a:cs typeface="Calibri"/>
              </a:rPr>
              <a:t> </a:t>
            </a:r>
            <a:r>
              <a:rPr dirty="0" sz="3500" spc="215">
                <a:latin typeface="Calibri"/>
                <a:cs typeface="Calibri"/>
              </a:rPr>
              <a:t>okumadan</a:t>
            </a:r>
            <a:r>
              <a:rPr dirty="0" sz="3500" spc="125">
                <a:latin typeface="Calibri"/>
                <a:cs typeface="Calibri"/>
              </a:rPr>
              <a:t> </a:t>
            </a:r>
            <a:r>
              <a:rPr dirty="0" sz="3500" spc="-55">
                <a:latin typeface="Calibri"/>
                <a:cs typeface="Calibri"/>
              </a:rPr>
              <a:t>15</a:t>
            </a:r>
            <a:r>
              <a:rPr dirty="0" sz="3500" spc="125">
                <a:latin typeface="Calibri"/>
                <a:cs typeface="Calibri"/>
              </a:rPr>
              <a:t> </a:t>
            </a:r>
            <a:r>
              <a:rPr dirty="0" sz="3500" spc="335">
                <a:latin typeface="Calibri"/>
                <a:cs typeface="Calibri"/>
              </a:rPr>
              <a:t>ms</a:t>
            </a:r>
            <a:r>
              <a:rPr dirty="0" sz="3500" spc="125">
                <a:latin typeface="Calibri"/>
                <a:cs typeface="Calibri"/>
              </a:rPr>
              <a:t> </a:t>
            </a:r>
            <a:r>
              <a:rPr dirty="0" sz="3500" spc="160">
                <a:latin typeface="Calibri"/>
                <a:cs typeface="Calibri"/>
              </a:rPr>
              <a:t>kare</a:t>
            </a:r>
            <a:r>
              <a:rPr dirty="0" sz="3500" spc="125">
                <a:latin typeface="Calibri"/>
                <a:cs typeface="Calibri"/>
              </a:rPr>
              <a:t> </a:t>
            </a:r>
            <a:r>
              <a:rPr dirty="0" sz="3500" spc="225">
                <a:latin typeface="Calibri"/>
                <a:cs typeface="Calibri"/>
              </a:rPr>
              <a:t>okumaya</a:t>
            </a:r>
            <a:r>
              <a:rPr dirty="0" sz="3500" spc="125">
                <a:latin typeface="Calibri"/>
                <a:cs typeface="Calibri"/>
              </a:rPr>
              <a:t> </a:t>
            </a:r>
            <a:r>
              <a:rPr dirty="0" sz="3500" spc="195">
                <a:latin typeface="Calibri"/>
                <a:cs typeface="Calibri"/>
              </a:rPr>
              <a:t>kadar</a:t>
            </a:r>
            <a:r>
              <a:rPr dirty="0" sz="3500" spc="125">
                <a:latin typeface="Calibri"/>
                <a:cs typeface="Calibri"/>
              </a:rPr>
              <a:t> </a:t>
            </a:r>
            <a:r>
              <a:rPr dirty="0" sz="3500" spc="175">
                <a:latin typeface="Calibri"/>
                <a:cs typeface="Calibri"/>
              </a:rPr>
              <a:t>yaklaşık</a:t>
            </a:r>
            <a:r>
              <a:rPr dirty="0" sz="3500" spc="125">
                <a:latin typeface="Calibri"/>
                <a:cs typeface="Calibri"/>
              </a:rPr>
              <a:t> </a:t>
            </a:r>
            <a:r>
              <a:rPr dirty="0" sz="3500" spc="305">
                <a:latin typeface="Calibri"/>
                <a:cs typeface="Calibri"/>
              </a:rPr>
              <a:t>8 </a:t>
            </a:r>
            <a:r>
              <a:rPr dirty="0" sz="3500" spc="185">
                <a:latin typeface="Calibri"/>
                <a:cs typeface="Calibri"/>
              </a:rPr>
              <a:t>kat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40">
                <a:latin typeface="Calibri"/>
                <a:cs typeface="Calibri"/>
              </a:rPr>
              <a:t>hızlanma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40">
                <a:latin typeface="Calibri"/>
                <a:cs typeface="Calibri"/>
              </a:rPr>
              <a:t>gözlemlenmiştir.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229">
                <a:latin typeface="Calibri"/>
                <a:cs typeface="Calibri"/>
              </a:rPr>
              <a:t>Video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10">
                <a:latin typeface="Calibri"/>
                <a:cs typeface="Calibri"/>
              </a:rPr>
              <a:t>akıcılığı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254">
                <a:latin typeface="Calibri"/>
                <a:cs typeface="Calibri"/>
              </a:rPr>
              <a:t>gerçeğe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300">
                <a:latin typeface="Calibri"/>
                <a:cs typeface="Calibri"/>
              </a:rPr>
              <a:t>çok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65">
                <a:latin typeface="Calibri"/>
                <a:cs typeface="Calibri"/>
              </a:rPr>
              <a:t>yakın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20">
                <a:latin typeface="Calibri"/>
                <a:cs typeface="Calibri"/>
              </a:rPr>
              <a:t>hale </a:t>
            </a:r>
            <a:r>
              <a:rPr dirty="0" sz="3500" spc="100">
                <a:latin typeface="Calibri"/>
                <a:cs typeface="Calibri"/>
              </a:rPr>
              <a:t>getirilmiştir.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80">
                <a:latin typeface="Calibri"/>
                <a:cs typeface="Calibri"/>
              </a:rPr>
              <a:t>Ardından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35">
                <a:latin typeface="Calibri"/>
                <a:cs typeface="Calibri"/>
              </a:rPr>
              <a:t>her</a:t>
            </a:r>
            <a:r>
              <a:rPr dirty="0" sz="3500" spc="160">
                <a:latin typeface="Calibri"/>
                <a:cs typeface="Calibri"/>
              </a:rPr>
              <a:t> </a:t>
            </a:r>
            <a:r>
              <a:rPr dirty="0" sz="3500" spc="240">
                <a:latin typeface="Calibri"/>
                <a:cs typeface="Calibri"/>
              </a:rPr>
              <a:t>araç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85">
                <a:latin typeface="Calibri"/>
                <a:cs typeface="Calibri"/>
              </a:rPr>
              <a:t>takip</a:t>
            </a:r>
            <a:r>
              <a:rPr dirty="0" sz="3500" spc="160">
                <a:latin typeface="Calibri"/>
                <a:cs typeface="Calibri"/>
              </a:rPr>
              <a:t> </a:t>
            </a:r>
            <a:r>
              <a:rPr dirty="0" sz="3500" spc="155">
                <a:latin typeface="Calibri"/>
                <a:cs typeface="Calibri"/>
              </a:rPr>
              <a:t>edilerek </a:t>
            </a:r>
            <a:r>
              <a:rPr dirty="0" sz="3500" spc="120">
                <a:latin typeface="Calibri"/>
                <a:cs typeface="Calibri"/>
              </a:rPr>
              <a:t>algılanan</a:t>
            </a:r>
            <a:r>
              <a:rPr dirty="0" sz="3500" spc="160">
                <a:latin typeface="Calibri"/>
                <a:cs typeface="Calibri"/>
              </a:rPr>
              <a:t> </a:t>
            </a:r>
            <a:r>
              <a:rPr dirty="0" sz="3500" spc="175">
                <a:latin typeface="Calibri"/>
                <a:cs typeface="Calibri"/>
              </a:rPr>
              <a:t>araçlara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30">
                <a:latin typeface="Calibri"/>
                <a:cs typeface="Calibri"/>
              </a:rPr>
              <a:t>etiketler </a:t>
            </a:r>
            <a:r>
              <a:rPr dirty="0" sz="3500" spc="120">
                <a:latin typeface="Calibri"/>
                <a:cs typeface="Calibri"/>
              </a:rPr>
              <a:t>eklenmiştir.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50">
                <a:latin typeface="Calibri"/>
                <a:cs typeface="Calibri"/>
              </a:rPr>
              <a:t>Araçların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20">
                <a:latin typeface="Calibri"/>
                <a:cs typeface="Calibri"/>
              </a:rPr>
              <a:t>algılanan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45">
                <a:latin typeface="Calibri"/>
                <a:cs typeface="Calibri"/>
              </a:rPr>
              <a:t>piksellerine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90">
                <a:latin typeface="Calibri"/>
                <a:cs typeface="Calibri"/>
              </a:rPr>
              <a:t>göre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35">
                <a:latin typeface="Calibri"/>
                <a:cs typeface="Calibri"/>
              </a:rPr>
              <a:t>her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204">
                <a:latin typeface="Calibri"/>
                <a:cs typeface="Calibri"/>
              </a:rPr>
              <a:t>karede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60">
                <a:latin typeface="Calibri"/>
                <a:cs typeface="Calibri"/>
              </a:rPr>
              <a:t>kare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80">
                <a:latin typeface="Calibri"/>
                <a:cs typeface="Calibri"/>
              </a:rPr>
              <a:t>içine </a:t>
            </a:r>
            <a:r>
              <a:rPr dirty="0" sz="3500" spc="70">
                <a:latin typeface="Calibri"/>
                <a:cs typeface="Calibri"/>
              </a:rPr>
              <a:t>alınmıştır.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09573" y="0"/>
            <a:ext cx="16878935" cy="6384925"/>
            <a:chOff x="1409573" y="0"/>
            <a:chExt cx="16878935" cy="6384925"/>
          </a:xfrm>
        </p:grpSpPr>
        <p:sp>
          <p:nvSpPr>
            <p:cNvPr id="3" name="object 3" descr=""/>
            <p:cNvSpPr/>
            <p:nvPr/>
          </p:nvSpPr>
          <p:spPr>
            <a:xfrm>
              <a:off x="1409573" y="2538460"/>
              <a:ext cx="15116175" cy="0"/>
            </a:xfrm>
            <a:custGeom>
              <a:avLst/>
              <a:gdLst/>
              <a:ahLst/>
              <a:cxnLst/>
              <a:rect l="l" t="t" r="r" b="b"/>
              <a:pathLst>
                <a:path w="15116175" h="0">
                  <a:moveTo>
                    <a:pt x="0" y="0"/>
                  </a:moveTo>
                  <a:lnTo>
                    <a:pt x="15115651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154" y="2993625"/>
              <a:ext cx="11201398" cy="3390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019" rIns="0" bIns="0" rtlCol="0" vert="horz">
            <a:spAutoFit/>
          </a:bodyPr>
          <a:lstStyle/>
          <a:p>
            <a:pPr marL="396875" marR="5080">
              <a:lnSpc>
                <a:spcPts val="6900"/>
              </a:lnSpc>
              <a:spcBef>
                <a:spcPts val="259"/>
              </a:spcBef>
            </a:pPr>
            <a:r>
              <a:rPr dirty="0" sz="5800" spc="430"/>
              <a:t>Perspektif</a:t>
            </a:r>
            <a:r>
              <a:rPr dirty="0" sz="5800" spc="75"/>
              <a:t> </a:t>
            </a:r>
            <a:r>
              <a:rPr dirty="0" sz="5800" spc="475"/>
              <a:t>Dönüşümü</a:t>
            </a:r>
            <a:r>
              <a:rPr dirty="0" sz="5800" spc="80"/>
              <a:t> </a:t>
            </a:r>
            <a:r>
              <a:rPr dirty="0" sz="5800" spc="380"/>
              <a:t>İçin</a:t>
            </a:r>
            <a:r>
              <a:rPr dirty="0" sz="5800" spc="80"/>
              <a:t> </a:t>
            </a:r>
            <a:r>
              <a:rPr dirty="0" sz="5800" spc="480"/>
              <a:t>Gereken </a:t>
            </a:r>
            <a:r>
              <a:rPr dirty="0" sz="5800" spc="385"/>
              <a:t>Parametreler</a:t>
            </a:r>
            <a:endParaRPr sz="5800"/>
          </a:p>
        </p:txBody>
      </p:sp>
      <p:sp>
        <p:nvSpPr>
          <p:cNvPr id="6" name="object 6" descr=""/>
          <p:cNvSpPr txBox="1"/>
          <p:nvPr/>
        </p:nvSpPr>
        <p:spPr>
          <a:xfrm>
            <a:off x="1396873" y="6914663"/>
            <a:ext cx="15630525" cy="2159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-8890">
              <a:lnSpc>
                <a:spcPct val="116700"/>
              </a:lnSpc>
              <a:spcBef>
                <a:spcPts val="95"/>
              </a:spcBef>
              <a:buSzPct val="98333"/>
              <a:buAutoNum type="arabicPeriod"/>
              <a:tabLst>
                <a:tab pos="302260" algn="l"/>
              </a:tabLst>
            </a:pPr>
            <a:r>
              <a:rPr dirty="0" sz="3000" spc="275">
                <a:latin typeface="Calibri"/>
                <a:cs typeface="Calibri"/>
              </a:rPr>
              <a:t>	</a:t>
            </a:r>
            <a:r>
              <a:rPr dirty="0" sz="3000" spc="275">
                <a:latin typeface="Calibri"/>
                <a:cs typeface="Calibri"/>
              </a:rPr>
              <a:t>SOURCE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620">
                <a:latin typeface="Calibri"/>
                <a:cs typeface="Calibri"/>
              </a:rPr>
              <a:t>-</a:t>
            </a:r>
            <a:r>
              <a:rPr dirty="0" sz="3000">
                <a:latin typeface="Calibri"/>
                <a:cs typeface="Calibri"/>
              </a:rPr>
              <a:t>&gt;</a:t>
            </a:r>
            <a:r>
              <a:rPr dirty="0" sz="3000" spc="140">
                <a:latin typeface="Calibri"/>
                <a:cs typeface="Calibri"/>
              </a:rPr>
              <a:t> </a:t>
            </a:r>
            <a:r>
              <a:rPr dirty="0" sz="3000" spc="95">
                <a:latin typeface="Calibri"/>
                <a:cs typeface="Calibri"/>
              </a:rPr>
              <a:t>Alanı</a:t>
            </a:r>
            <a:r>
              <a:rPr dirty="0" sz="3000" spc="140">
                <a:latin typeface="Calibri"/>
                <a:cs typeface="Calibri"/>
              </a:rPr>
              <a:t> </a:t>
            </a:r>
            <a:r>
              <a:rPr dirty="0" sz="3000" spc="165">
                <a:latin typeface="Calibri"/>
                <a:cs typeface="Calibri"/>
              </a:rPr>
              <a:t>oluşturacak</a:t>
            </a:r>
            <a:r>
              <a:rPr dirty="0" sz="3000" spc="140">
                <a:latin typeface="Calibri"/>
                <a:cs typeface="Calibri"/>
              </a:rPr>
              <a:t> </a:t>
            </a:r>
            <a:r>
              <a:rPr dirty="0" sz="3000" spc="175">
                <a:latin typeface="Calibri"/>
                <a:cs typeface="Calibri"/>
              </a:rPr>
              <a:t>perspektif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190">
                <a:latin typeface="Calibri"/>
                <a:cs typeface="Calibri"/>
              </a:rPr>
              <a:t>dönüşümü</a:t>
            </a:r>
            <a:r>
              <a:rPr dirty="0" sz="3000" spc="140">
                <a:latin typeface="Calibri"/>
                <a:cs typeface="Calibri"/>
              </a:rPr>
              <a:t> </a:t>
            </a:r>
            <a:r>
              <a:rPr dirty="0" sz="3000" spc="155">
                <a:latin typeface="Calibri"/>
                <a:cs typeface="Calibri"/>
              </a:rPr>
              <a:t>için</a:t>
            </a:r>
            <a:r>
              <a:rPr dirty="0" sz="3000" spc="140">
                <a:latin typeface="Calibri"/>
                <a:cs typeface="Calibri"/>
              </a:rPr>
              <a:t> </a:t>
            </a:r>
            <a:r>
              <a:rPr dirty="0" sz="3000" spc="110">
                <a:latin typeface="Calibri"/>
                <a:cs typeface="Calibri"/>
              </a:rPr>
              <a:t>kullanılacak</a:t>
            </a:r>
            <a:r>
              <a:rPr dirty="0" sz="3000" spc="140">
                <a:latin typeface="Calibri"/>
                <a:cs typeface="Calibri"/>
              </a:rPr>
              <a:t> </a:t>
            </a:r>
            <a:r>
              <a:rPr dirty="0" sz="3000" spc="150">
                <a:latin typeface="Calibri"/>
                <a:cs typeface="Calibri"/>
              </a:rPr>
              <a:t>dörtgenin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110">
                <a:latin typeface="Calibri"/>
                <a:cs typeface="Calibri"/>
              </a:rPr>
              <a:t>köşelerini </a:t>
            </a:r>
            <a:r>
              <a:rPr dirty="0" sz="3000" spc="50">
                <a:latin typeface="Calibri"/>
                <a:cs typeface="Calibri"/>
              </a:rPr>
              <a:t>belirtir.</a:t>
            </a:r>
            <a:endParaRPr sz="3000">
              <a:latin typeface="Calibri"/>
              <a:cs typeface="Calibri"/>
            </a:endParaRPr>
          </a:p>
          <a:p>
            <a:pPr marL="405130" indent="-392430">
              <a:lnSpc>
                <a:spcPct val="100000"/>
              </a:lnSpc>
              <a:spcBef>
                <a:spcPts val="600"/>
              </a:spcBef>
              <a:buSzPct val="98333"/>
              <a:buAutoNum type="arabicPeriod"/>
              <a:tabLst>
                <a:tab pos="405130" algn="l"/>
              </a:tabLst>
            </a:pPr>
            <a:r>
              <a:rPr dirty="0" sz="3000" spc="150">
                <a:latin typeface="Calibri"/>
                <a:cs typeface="Calibri"/>
              </a:rPr>
              <a:t>hedefgenislik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204">
                <a:latin typeface="Calibri"/>
                <a:cs typeface="Calibri"/>
              </a:rPr>
              <a:t>ve</a:t>
            </a:r>
            <a:r>
              <a:rPr dirty="0" sz="3000" spc="140">
                <a:latin typeface="Calibri"/>
                <a:cs typeface="Calibri"/>
              </a:rPr>
              <a:t> </a:t>
            </a:r>
            <a:r>
              <a:rPr dirty="0" sz="3000" spc="160">
                <a:latin typeface="Calibri"/>
                <a:cs typeface="Calibri"/>
              </a:rPr>
              <a:t>hedefyukseklik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620">
                <a:latin typeface="Calibri"/>
                <a:cs typeface="Calibri"/>
              </a:rPr>
              <a:t>-</a:t>
            </a:r>
            <a:r>
              <a:rPr dirty="0" sz="3000">
                <a:latin typeface="Calibri"/>
                <a:cs typeface="Calibri"/>
              </a:rPr>
              <a:t>&gt;</a:t>
            </a:r>
            <a:r>
              <a:rPr dirty="0" sz="3000" spc="140">
                <a:latin typeface="Calibri"/>
                <a:cs typeface="Calibri"/>
              </a:rPr>
              <a:t> </a:t>
            </a:r>
            <a:r>
              <a:rPr dirty="0" sz="3000" spc="185">
                <a:latin typeface="Calibri"/>
                <a:cs typeface="Calibri"/>
              </a:rPr>
              <a:t>Hedef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150">
                <a:latin typeface="Calibri"/>
                <a:cs typeface="Calibri"/>
              </a:rPr>
              <a:t>dörtgenin</a:t>
            </a:r>
            <a:r>
              <a:rPr dirty="0" sz="3000" spc="140">
                <a:latin typeface="Calibri"/>
                <a:cs typeface="Calibri"/>
              </a:rPr>
              <a:t> </a:t>
            </a:r>
            <a:r>
              <a:rPr dirty="0" sz="3000" spc="210">
                <a:latin typeface="Calibri"/>
                <a:cs typeface="Calibri"/>
              </a:rPr>
              <a:t>gerçek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114">
                <a:latin typeface="Calibri"/>
                <a:cs typeface="Calibri"/>
              </a:rPr>
              <a:t>boyutlarını</a:t>
            </a:r>
            <a:r>
              <a:rPr dirty="0" sz="3000" spc="140">
                <a:latin typeface="Calibri"/>
                <a:cs typeface="Calibri"/>
              </a:rPr>
              <a:t> </a:t>
            </a:r>
            <a:r>
              <a:rPr dirty="0" sz="3000" spc="50">
                <a:latin typeface="Calibri"/>
                <a:cs typeface="Calibri"/>
              </a:rPr>
              <a:t>belirtir.</a:t>
            </a:r>
            <a:endParaRPr sz="3000">
              <a:latin typeface="Calibri"/>
              <a:cs typeface="Calibri"/>
            </a:endParaRPr>
          </a:p>
          <a:p>
            <a:pPr marL="410845" indent="-398145">
              <a:lnSpc>
                <a:spcPct val="100000"/>
              </a:lnSpc>
              <a:spcBef>
                <a:spcPts val="600"/>
              </a:spcBef>
              <a:buSzPct val="98333"/>
              <a:buAutoNum type="arabicPeriod"/>
              <a:tabLst>
                <a:tab pos="410845" algn="l"/>
              </a:tabLst>
            </a:pPr>
            <a:r>
              <a:rPr dirty="0" sz="3000" spc="180">
                <a:latin typeface="Calibri"/>
                <a:cs typeface="Calibri"/>
              </a:rPr>
              <a:t>hedef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620">
                <a:latin typeface="Calibri"/>
                <a:cs typeface="Calibri"/>
              </a:rPr>
              <a:t>-</a:t>
            </a:r>
            <a:r>
              <a:rPr dirty="0" sz="3000">
                <a:latin typeface="Calibri"/>
                <a:cs typeface="Calibri"/>
              </a:rPr>
              <a:t>&gt;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185">
                <a:latin typeface="Calibri"/>
                <a:cs typeface="Calibri"/>
              </a:rPr>
              <a:t>Hedef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150">
                <a:latin typeface="Calibri"/>
                <a:cs typeface="Calibri"/>
              </a:rPr>
              <a:t>dörtgenin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160">
                <a:latin typeface="Calibri"/>
                <a:cs typeface="Calibri"/>
              </a:rPr>
              <a:t>matris</a:t>
            </a:r>
            <a:r>
              <a:rPr dirty="0" sz="3000" spc="135">
                <a:latin typeface="Calibri"/>
                <a:cs typeface="Calibri"/>
              </a:rPr>
              <a:t> formuna </a:t>
            </a:r>
            <a:r>
              <a:rPr dirty="0" sz="3000" spc="55">
                <a:latin typeface="Calibri"/>
                <a:cs typeface="Calibri"/>
              </a:rPr>
              <a:t>getirir.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28700" y="0"/>
            <a:ext cx="17259300" cy="10287000"/>
            <a:chOff x="1028700" y="0"/>
            <a:chExt cx="172593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2345713"/>
              <a:ext cx="16230599" cy="622934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872930" y="1348074"/>
              <a:ext cx="0" cy="7590790"/>
            </a:xfrm>
            <a:custGeom>
              <a:avLst/>
              <a:gdLst/>
              <a:ahLst/>
              <a:cxnLst/>
              <a:rect l="l" t="t" r="r" b="b"/>
              <a:pathLst>
                <a:path w="0" h="7590790">
                  <a:moveTo>
                    <a:pt x="0" y="7590765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52923" y="0"/>
              <a:ext cx="10235075" cy="10286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3806" y="2850173"/>
            <a:ext cx="4111625" cy="1726564"/>
          </a:xfrm>
          <a:prstGeom prst="rect"/>
        </p:spPr>
        <p:txBody>
          <a:bodyPr wrap="square" lIns="0" tIns="29844" rIns="0" bIns="0" rtlCol="0" vert="horz">
            <a:spAutoFit/>
          </a:bodyPr>
          <a:lstStyle/>
          <a:p>
            <a:pPr marL="12700" marR="5080">
              <a:lnSpc>
                <a:spcPts val="6680"/>
              </a:lnSpc>
              <a:spcBef>
                <a:spcPts val="234"/>
              </a:spcBef>
            </a:pPr>
            <a:r>
              <a:rPr dirty="0" sz="5600" spc="420"/>
              <a:t>PERSPEKTİF </a:t>
            </a:r>
            <a:r>
              <a:rPr dirty="0" sz="5600" spc="295"/>
              <a:t>DÖNÜŞÜMÜ</a:t>
            </a:r>
            <a:endParaRPr sz="5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6873" y="1406022"/>
            <a:ext cx="15073630" cy="9093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800" spc="375"/>
              <a:t>Programın</a:t>
            </a:r>
            <a:r>
              <a:rPr dirty="0" sz="5800" spc="80"/>
              <a:t> </a:t>
            </a:r>
            <a:r>
              <a:rPr dirty="0" sz="5800" spc="360"/>
              <a:t>İşleyişi</a:t>
            </a:r>
            <a:r>
              <a:rPr dirty="0" sz="5800" spc="85"/>
              <a:t> </a:t>
            </a:r>
            <a:r>
              <a:rPr dirty="0" sz="5800" spc="425"/>
              <a:t>Hakkında</a:t>
            </a:r>
            <a:r>
              <a:rPr dirty="0" sz="5800" spc="85"/>
              <a:t> </a:t>
            </a:r>
            <a:r>
              <a:rPr dirty="0" sz="5800" spc="405"/>
              <a:t>Önemli</a:t>
            </a:r>
            <a:r>
              <a:rPr dirty="0" sz="5800" spc="85"/>
              <a:t> </a:t>
            </a:r>
            <a:r>
              <a:rPr dirty="0" sz="5800" spc="245"/>
              <a:t>Bilgiler</a:t>
            </a:r>
            <a:endParaRPr sz="5800"/>
          </a:p>
        </p:txBody>
      </p:sp>
      <p:sp>
        <p:nvSpPr>
          <p:cNvPr id="3" name="object 3" descr=""/>
          <p:cNvSpPr/>
          <p:nvPr/>
        </p:nvSpPr>
        <p:spPr>
          <a:xfrm>
            <a:off x="1409573" y="2538459"/>
            <a:ext cx="15116175" cy="0"/>
          </a:xfrm>
          <a:custGeom>
            <a:avLst/>
            <a:gdLst/>
            <a:ahLst/>
            <a:cxnLst/>
            <a:rect l="l" t="t" r="r" b="b"/>
            <a:pathLst>
              <a:path w="15116175" h="0">
                <a:moveTo>
                  <a:pt x="0" y="0"/>
                </a:moveTo>
                <a:lnTo>
                  <a:pt x="15115651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016000" y="2622584"/>
            <a:ext cx="15519400" cy="5597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dirty="0" sz="3500" spc="150">
                <a:latin typeface="Calibri"/>
                <a:cs typeface="Calibri"/>
              </a:rPr>
              <a:t>Programın</a:t>
            </a:r>
            <a:r>
              <a:rPr dirty="0" sz="3500" spc="165">
                <a:latin typeface="Calibri"/>
                <a:cs typeface="Calibri"/>
              </a:rPr>
              <a:t> </a:t>
            </a:r>
            <a:r>
              <a:rPr dirty="0" sz="3500" spc="140">
                <a:latin typeface="Calibri"/>
                <a:cs typeface="Calibri"/>
              </a:rPr>
              <a:t>belirlediğimiz</a:t>
            </a:r>
            <a:r>
              <a:rPr dirty="0" sz="3500" spc="170">
                <a:latin typeface="Calibri"/>
                <a:cs typeface="Calibri"/>
              </a:rPr>
              <a:t> </a:t>
            </a:r>
            <a:r>
              <a:rPr dirty="0" sz="3500" spc="105">
                <a:latin typeface="Calibri"/>
                <a:cs typeface="Calibri"/>
              </a:rPr>
              <a:t>alanın</a:t>
            </a:r>
            <a:r>
              <a:rPr dirty="0" sz="3500" spc="170">
                <a:latin typeface="Calibri"/>
                <a:cs typeface="Calibri"/>
              </a:rPr>
              <a:t> </a:t>
            </a:r>
            <a:r>
              <a:rPr dirty="0" sz="3500" spc="195">
                <a:latin typeface="Calibri"/>
                <a:cs typeface="Calibri"/>
              </a:rPr>
              <a:t>içerisinde</a:t>
            </a:r>
            <a:r>
              <a:rPr dirty="0" sz="3500" spc="170">
                <a:latin typeface="Calibri"/>
                <a:cs typeface="Calibri"/>
              </a:rPr>
              <a:t> </a:t>
            </a:r>
            <a:r>
              <a:rPr dirty="0" sz="3500" spc="165">
                <a:latin typeface="Calibri"/>
                <a:cs typeface="Calibri"/>
              </a:rPr>
              <a:t>perspektiflerine </a:t>
            </a:r>
            <a:r>
              <a:rPr dirty="0" sz="3500" spc="140">
                <a:latin typeface="Calibri"/>
                <a:cs typeface="Calibri"/>
              </a:rPr>
              <a:t>bakılarak</a:t>
            </a:r>
            <a:r>
              <a:rPr dirty="0" sz="3500" spc="170">
                <a:latin typeface="Calibri"/>
                <a:cs typeface="Calibri"/>
              </a:rPr>
              <a:t> </a:t>
            </a:r>
            <a:r>
              <a:rPr dirty="0" sz="3500" spc="200">
                <a:latin typeface="Calibri"/>
                <a:cs typeface="Calibri"/>
              </a:rPr>
              <a:t>kuş </a:t>
            </a:r>
            <a:r>
              <a:rPr dirty="0" sz="3500" spc="170">
                <a:latin typeface="Calibri"/>
                <a:cs typeface="Calibri"/>
              </a:rPr>
              <a:t>bakışı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40">
                <a:latin typeface="Calibri"/>
                <a:cs typeface="Calibri"/>
              </a:rPr>
              <a:t>hale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85">
                <a:latin typeface="Calibri"/>
                <a:cs typeface="Calibri"/>
              </a:rPr>
              <a:t>getirilip,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240">
                <a:latin typeface="Calibri"/>
                <a:cs typeface="Calibri"/>
              </a:rPr>
              <a:t>gerçek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75">
                <a:latin typeface="Calibri"/>
                <a:cs typeface="Calibri"/>
              </a:rPr>
              <a:t>yol</a:t>
            </a:r>
            <a:r>
              <a:rPr dirty="0" sz="3500" spc="150">
                <a:latin typeface="Calibri"/>
                <a:cs typeface="Calibri"/>
              </a:rPr>
              <a:t> genişliği </a:t>
            </a:r>
            <a:r>
              <a:rPr dirty="0" sz="3500" spc="235">
                <a:latin typeface="Calibri"/>
                <a:cs typeface="Calibri"/>
              </a:rPr>
              <a:t>ve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70">
                <a:latin typeface="Calibri"/>
                <a:cs typeface="Calibri"/>
              </a:rPr>
              <a:t>yüksekliği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20">
                <a:latin typeface="Calibri"/>
                <a:cs typeface="Calibri"/>
              </a:rPr>
              <a:t>belirtilerek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80">
                <a:latin typeface="Calibri"/>
                <a:cs typeface="Calibri"/>
              </a:rPr>
              <a:t>supervision </a:t>
            </a:r>
            <a:r>
              <a:rPr dirty="0" sz="3500" spc="140">
                <a:latin typeface="Calibri"/>
                <a:cs typeface="Calibri"/>
              </a:rPr>
              <a:t>teknolojisi</a:t>
            </a:r>
            <a:r>
              <a:rPr dirty="0" sz="3500" spc="145">
                <a:latin typeface="Calibri"/>
                <a:cs typeface="Calibri"/>
              </a:rPr>
              <a:t> </a:t>
            </a:r>
            <a:r>
              <a:rPr dirty="0" sz="3500" spc="80">
                <a:latin typeface="Calibri"/>
                <a:cs typeface="Calibri"/>
              </a:rPr>
              <a:t>ile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225">
                <a:latin typeface="Calibri"/>
                <a:cs typeface="Calibri"/>
              </a:rPr>
              <a:t>kuş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70">
                <a:latin typeface="Calibri"/>
                <a:cs typeface="Calibri"/>
              </a:rPr>
              <a:t>bakışı</a:t>
            </a:r>
            <a:r>
              <a:rPr dirty="0" sz="3500" spc="150">
                <a:latin typeface="Calibri"/>
                <a:cs typeface="Calibri"/>
              </a:rPr>
              <a:t> halinde</a:t>
            </a:r>
            <a:r>
              <a:rPr dirty="0" sz="3500" spc="145">
                <a:latin typeface="Calibri"/>
                <a:cs typeface="Calibri"/>
              </a:rPr>
              <a:t> algılanması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85">
                <a:latin typeface="Calibri"/>
                <a:cs typeface="Calibri"/>
              </a:rPr>
              <a:t>arkaplanda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85">
                <a:latin typeface="Calibri"/>
                <a:cs typeface="Calibri"/>
              </a:rPr>
              <a:t>matris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55">
                <a:latin typeface="Calibri"/>
                <a:cs typeface="Calibri"/>
              </a:rPr>
              <a:t>hesaplamaları </a:t>
            </a:r>
            <a:r>
              <a:rPr dirty="0" sz="3500" spc="120">
                <a:latin typeface="Calibri"/>
                <a:cs typeface="Calibri"/>
              </a:rPr>
              <a:t>yapılmıştır.</a:t>
            </a:r>
            <a:r>
              <a:rPr dirty="0" sz="3500" spc="145">
                <a:latin typeface="Calibri"/>
                <a:cs typeface="Calibri"/>
              </a:rPr>
              <a:t> </a:t>
            </a:r>
            <a:r>
              <a:rPr dirty="0" sz="3500" spc="150">
                <a:latin typeface="Calibri"/>
                <a:cs typeface="Calibri"/>
              </a:rPr>
              <a:t>Bunun</a:t>
            </a:r>
            <a:r>
              <a:rPr dirty="0" sz="3500" spc="145">
                <a:latin typeface="Calibri"/>
                <a:cs typeface="Calibri"/>
              </a:rPr>
              <a:t> </a:t>
            </a:r>
            <a:r>
              <a:rPr dirty="0" sz="3500" spc="160">
                <a:latin typeface="Calibri"/>
                <a:cs typeface="Calibri"/>
              </a:rPr>
              <a:t>yapılmasının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260">
                <a:latin typeface="Calibri"/>
                <a:cs typeface="Calibri"/>
              </a:rPr>
              <a:t>sebebi</a:t>
            </a:r>
            <a:r>
              <a:rPr dirty="0" sz="3500" spc="145">
                <a:latin typeface="Calibri"/>
                <a:cs typeface="Calibri"/>
              </a:rPr>
              <a:t> </a:t>
            </a:r>
            <a:r>
              <a:rPr dirty="0" sz="3500" spc="240">
                <a:latin typeface="Calibri"/>
                <a:cs typeface="Calibri"/>
              </a:rPr>
              <a:t>araç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60">
                <a:latin typeface="Calibri"/>
                <a:cs typeface="Calibri"/>
              </a:rPr>
              <a:t>ilerledikçe</a:t>
            </a:r>
            <a:r>
              <a:rPr dirty="0" sz="3500" spc="145">
                <a:latin typeface="Calibri"/>
                <a:cs typeface="Calibri"/>
              </a:rPr>
              <a:t> </a:t>
            </a:r>
            <a:r>
              <a:rPr dirty="0" sz="3500" spc="185">
                <a:latin typeface="Calibri"/>
                <a:cs typeface="Calibri"/>
              </a:rPr>
              <a:t>piksel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35">
                <a:latin typeface="Calibri"/>
                <a:cs typeface="Calibri"/>
              </a:rPr>
              <a:t>olarak</a:t>
            </a:r>
            <a:r>
              <a:rPr dirty="0" sz="3500" spc="145">
                <a:latin typeface="Calibri"/>
                <a:cs typeface="Calibri"/>
              </a:rPr>
              <a:t> </a:t>
            </a:r>
            <a:r>
              <a:rPr dirty="0" sz="3500" spc="150">
                <a:latin typeface="Calibri"/>
                <a:cs typeface="Calibri"/>
              </a:rPr>
              <a:t>yol </a:t>
            </a:r>
            <a:r>
              <a:rPr dirty="0" sz="3500" spc="200">
                <a:latin typeface="Calibri"/>
                <a:cs typeface="Calibri"/>
              </a:rPr>
              <a:t>küçüldüğü</a:t>
            </a:r>
            <a:r>
              <a:rPr dirty="0" sz="3500" spc="145">
                <a:latin typeface="Calibri"/>
                <a:cs typeface="Calibri"/>
              </a:rPr>
              <a:t> </a:t>
            </a:r>
            <a:r>
              <a:rPr dirty="0" sz="3500" spc="175">
                <a:latin typeface="Calibri"/>
                <a:cs typeface="Calibri"/>
              </a:rPr>
              <a:t>için</a:t>
            </a:r>
            <a:r>
              <a:rPr dirty="0" sz="3500" spc="145">
                <a:latin typeface="Calibri"/>
                <a:cs typeface="Calibri"/>
              </a:rPr>
              <a:t> </a:t>
            </a:r>
            <a:r>
              <a:rPr dirty="0" sz="3500" spc="165">
                <a:latin typeface="Calibri"/>
                <a:cs typeface="Calibri"/>
              </a:rPr>
              <a:t>yanlış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00">
                <a:latin typeface="Calibri"/>
                <a:cs typeface="Calibri"/>
              </a:rPr>
              <a:t>hız</a:t>
            </a:r>
            <a:r>
              <a:rPr dirty="0" sz="3500" spc="145">
                <a:latin typeface="Calibri"/>
                <a:cs typeface="Calibri"/>
              </a:rPr>
              <a:t> </a:t>
            </a:r>
            <a:r>
              <a:rPr dirty="0" sz="3500" spc="215">
                <a:latin typeface="Calibri"/>
                <a:cs typeface="Calibri"/>
              </a:rPr>
              <a:t>ölçümü</a:t>
            </a:r>
            <a:r>
              <a:rPr dirty="0" sz="3500" spc="145">
                <a:latin typeface="Calibri"/>
                <a:cs typeface="Calibri"/>
              </a:rPr>
              <a:t> problemlerinin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75">
                <a:latin typeface="Calibri"/>
                <a:cs typeface="Calibri"/>
              </a:rPr>
              <a:t>önüne</a:t>
            </a:r>
            <a:r>
              <a:rPr dirty="0" sz="3500" spc="145">
                <a:latin typeface="Calibri"/>
                <a:cs typeface="Calibri"/>
              </a:rPr>
              <a:t> </a:t>
            </a:r>
            <a:r>
              <a:rPr dirty="0" sz="3500" spc="175">
                <a:latin typeface="Calibri"/>
                <a:cs typeface="Calibri"/>
              </a:rPr>
              <a:t>geçmektir.</a:t>
            </a:r>
            <a:r>
              <a:rPr dirty="0" sz="3500" spc="145">
                <a:latin typeface="Calibri"/>
                <a:cs typeface="Calibri"/>
              </a:rPr>
              <a:t> </a:t>
            </a:r>
            <a:r>
              <a:rPr dirty="0" sz="3500" spc="155">
                <a:latin typeface="Calibri"/>
                <a:cs typeface="Calibri"/>
              </a:rPr>
              <a:t>Her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70">
                <a:latin typeface="Calibri"/>
                <a:cs typeface="Calibri"/>
              </a:rPr>
              <a:t>aracın </a:t>
            </a:r>
            <a:r>
              <a:rPr dirty="0" sz="3500" spc="180">
                <a:latin typeface="Calibri"/>
                <a:cs typeface="Calibri"/>
              </a:rPr>
              <a:t>alanda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280">
                <a:latin typeface="Calibri"/>
                <a:cs typeface="Calibri"/>
              </a:rPr>
              <a:t>geçiş</a:t>
            </a:r>
            <a:r>
              <a:rPr dirty="0" sz="3500" spc="160">
                <a:latin typeface="Calibri"/>
                <a:cs typeface="Calibri"/>
              </a:rPr>
              <a:t> </a:t>
            </a:r>
            <a:r>
              <a:rPr dirty="0" sz="3500" spc="95">
                <a:latin typeface="Calibri"/>
                <a:cs typeface="Calibri"/>
              </a:rPr>
              <a:t>zamanını,</a:t>
            </a:r>
            <a:r>
              <a:rPr dirty="0" sz="3500" spc="160">
                <a:latin typeface="Calibri"/>
                <a:cs typeface="Calibri"/>
              </a:rPr>
              <a:t> alandaki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65">
                <a:latin typeface="Calibri"/>
                <a:cs typeface="Calibri"/>
              </a:rPr>
              <a:t>ortalama</a:t>
            </a:r>
            <a:r>
              <a:rPr dirty="0" sz="3500" spc="160">
                <a:latin typeface="Calibri"/>
                <a:cs typeface="Calibri"/>
              </a:rPr>
              <a:t> </a:t>
            </a:r>
            <a:r>
              <a:rPr dirty="0" sz="3500" spc="65">
                <a:latin typeface="Calibri"/>
                <a:cs typeface="Calibri"/>
              </a:rPr>
              <a:t>hızını</a:t>
            </a:r>
            <a:r>
              <a:rPr dirty="0" sz="3500" spc="160">
                <a:latin typeface="Calibri"/>
                <a:cs typeface="Calibri"/>
              </a:rPr>
              <a:t> </a:t>
            </a:r>
            <a:r>
              <a:rPr dirty="0" sz="3500" spc="165">
                <a:latin typeface="Calibri"/>
                <a:cs typeface="Calibri"/>
              </a:rPr>
              <a:t>hesaplamaktadır.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45">
                <a:latin typeface="Calibri"/>
                <a:cs typeface="Calibri"/>
              </a:rPr>
              <a:t>Ayrıca, </a:t>
            </a:r>
            <a:r>
              <a:rPr dirty="0" sz="3500" spc="85">
                <a:latin typeface="Calibri"/>
                <a:cs typeface="Calibri"/>
              </a:rPr>
              <a:t>belirli</a:t>
            </a:r>
            <a:r>
              <a:rPr dirty="0" sz="3500" spc="145">
                <a:latin typeface="Calibri"/>
                <a:cs typeface="Calibri"/>
              </a:rPr>
              <a:t> </a:t>
            </a:r>
            <a:r>
              <a:rPr dirty="0" sz="3500" spc="210">
                <a:latin typeface="Calibri"/>
                <a:cs typeface="Calibri"/>
              </a:rPr>
              <a:t>zaman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60">
                <a:latin typeface="Calibri"/>
                <a:cs typeface="Calibri"/>
              </a:rPr>
              <a:t>aralıkları(20sn)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75">
                <a:latin typeface="Calibri"/>
                <a:cs typeface="Calibri"/>
              </a:rPr>
              <a:t>için</a:t>
            </a:r>
            <a:r>
              <a:rPr dirty="0" sz="3500" spc="145">
                <a:latin typeface="Calibri"/>
                <a:cs typeface="Calibri"/>
              </a:rPr>
              <a:t> </a:t>
            </a:r>
            <a:r>
              <a:rPr dirty="0" sz="3500" spc="280">
                <a:latin typeface="Calibri"/>
                <a:cs typeface="Calibri"/>
              </a:rPr>
              <a:t>geçen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240">
                <a:latin typeface="Calibri"/>
                <a:cs typeface="Calibri"/>
              </a:rPr>
              <a:t>araç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20">
                <a:latin typeface="Calibri"/>
                <a:cs typeface="Calibri"/>
              </a:rPr>
              <a:t>sayısını,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245">
                <a:latin typeface="Calibri"/>
                <a:cs typeface="Calibri"/>
              </a:rPr>
              <a:t>bu</a:t>
            </a:r>
            <a:r>
              <a:rPr dirty="0" sz="3500" spc="145">
                <a:latin typeface="Calibri"/>
                <a:cs typeface="Calibri"/>
              </a:rPr>
              <a:t> </a:t>
            </a:r>
            <a:r>
              <a:rPr dirty="0" sz="3500" spc="420">
                <a:latin typeface="Calibri"/>
                <a:cs typeface="Calibri"/>
              </a:rPr>
              <a:t>20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235">
                <a:latin typeface="Calibri"/>
                <a:cs typeface="Calibri"/>
              </a:rPr>
              <a:t>saniyede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260">
                <a:latin typeface="Calibri"/>
                <a:cs typeface="Calibri"/>
              </a:rPr>
              <a:t>geçen </a:t>
            </a:r>
            <a:r>
              <a:rPr dirty="0" sz="3500" spc="140">
                <a:latin typeface="Calibri"/>
                <a:cs typeface="Calibri"/>
              </a:rPr>
              <a:t>araçların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65">
                <a:latin typeface="Calibri"/>
                <a:cs typeface="Calibri"/>
              </a:rPr>
              <a:t>tümünün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65">
                <a:latin typeface="Calibri"/>
                <a:cs typeface="Calibri"/>
              </a:rPr>
              <a:t>ortalama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80">
                <a:latin typeface="Calibri"/>
                <a:cs typeface="Calibri"/>
              </a:rPr>
              <a:t>alanda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80">
                <a:latin typeface="Calibri"/>
                <a:cs typeface="Calibri"/>
              </a:rPr>
              <a:t>bulunma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85">
                <a:latin typeface="Calibri"/>
                <a:cs typeface="Calibri"/>
              </a:rPr>
              <a:t>sürelerini,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65">
                <a:latin typeface="Calibri"/>
                <a:cs typeface="Calibri"/>
              </a:rPr>
              <a:t>ortalama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70">
                <a:latin typeface="Calibri"/>
                <a:cs typeface="Calibri"/>
              </a:rPr>
              <a:t>hızları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210">
                <a:latin typeface="Calibri"/>
                <a:cs typeface="Calibri"/>
              </a:rPr>
              <a:t>ve </a:t>
            </a:r>
            <a:r>
              <a:rPr dirty="0" sz="3500" spc="130">
                <a:latin typeface="Calibri"/>
                <a:cs typeface="Calibri"/>
              </a:rPr>
              <a:t>yoğunlukları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204">
                <a:latin typeface="Calibri"/>
                <a:cs typeface="Calibri"/>
              </a:rPr>
              <a:t>hesaplayarak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245">
                <a:latin typeface="Calibri"/>
                <a:cs typeface="Calibri"/>
              </a:rPr>
              <a:t>bu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00">
                <a:latin typeface="Calibri"/>
                <a:cs typeface="Calibri"/>
              </a:rPr>
              <a:t>verileri</a:t>
            </a:r>
            <a:r>
              <a:rPr dirty="0" sz="3500" spc="150">
                <a:latin typeface="Calibri"/>
                <a:cs typeface="Calibri"/>
              </a:rPr>
              <a:t> </a:t>
            </a:r>
            <a:r>
              <a:rPr dirty="0" sz="3500" spc="110">
                <a:latin typeface="Calibri"/>
                <a:cs typeface="Calibri"/>
              </a:rPr>
              <a:t>grafiklerle</a:t>
            </a:r>
            <a:r>
              <a:rPr dirty="0" sz="3500" spc="155">
                <a:latin typeface="Calibri"/>
                <a:cs typeface="Calibri"/>
              </a:rPr>
              <a:t> </a:t>
            </a:r>
            <a:r>
              <a:rPr dirty="0" sz="3500" spc="105">
                <a:latin typeface="Calibri"/>
                <a:cs typeface="Calibri"/>
              </a:rPr>
              <a:t>görselleştirir.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624" y="2061121"/>
            <a:ext cx="12782549" cy="72008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4386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dirty="0" sz="6000" spc="390"/>
              <a:t>Programın</a:t>
            </a:r>
            <a:r>
              <a:rPr dirty="0" sz="6000" spc="85"/>
              <a:t> </a:t>
            </a:r>
            <a:r>
              <a:rPr dirty="0" sz="6000" spc="475"/>
              <a:t>Başlangıç</a:t>
            </a:r>
            <a:r>
              <a:rPr dirty="0" sz="6000" spc="90"/>
              <a:t> </a:t>
            </a:r>
            <a:r>
              <a:rPr dirty="0" sz="6000" spc="360"/>
              <a:t>Ekranı</a:t>
            </a:r>
            <a:endParaRPr sz="6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09573" y="0"/>
            <a:ext cx="16878935" cy="4689475"/>
            <a:chOff x="1409573" y="0"/>
            <a:chExt cx="16878935" cy="4689475"/>
          </a:xfrm>
        </p:grpSpPr>
        <p:sp>
          <p:nvSpPr>
            <p:cNvPr id="3" name="object 3" descr=""/>
            <p:cNvSpPr/>
            <p:nvPr/>
          </p:nvSpPr>
          <p:spPr>
            <a:xfrm>
              <a:off x="1409573" y="2538460"/>
              <a:ext cx="15116175" cy="0"/>
            </a:xfrm>
            <a:custGeom>
              <a:avLst/>
              <a:gdLst/>
              <a:ahLst/>
              <a:cxnLst/>
              <a:rect l="l" t="t" r="r" b="b"/>
              <a:pathLst>
                <a:path w="15116175" h="0">
                  <a:moveTo>
                    <a:pt x="0" y="0"/>
                  </a:moveTo>
                  <a:lnTo>
                    <a:pt x="15115651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8638" y="2887656"/>
              <a:ext cx="11134724" cy="1447799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6187" y="5231957"/>
            <a:ext cx="11115674" cy="17049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06187" y="7484254"/>
            <a:ext cx="11115674" cy="1276349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15134893" y="2178828"/>
            <a:ext cx="3053715" cy="3053715"/>
          </a:xfrm>
          <a:custGeom>
            <a:avLst/>
            <a:gdLst/>
            <a:ahLst/>
            <a:cxnLst/>
            <a:rect l="l" t="t" r="r" b="b"/>
            <a:pathLst>
              <a:path w="3053715" h="3053715">
                <a:moveTo>
                  <a:pt x="1526564" y="3053128"/>
                </a:moveTo>
                <a:lnTo>
                  <a:pt x="1478104" y="3052374"/>
                </a:lnTo>
                <a:lnTo>
                  <a:pt x="1430021" y="3050125"/>
                </a:lnTo>
                <a:lnTo>
                  <a:pt x="1382337" y="3046404"/>
                </a:lnTo>
                <a:lnTo>
                  <a:pt x="1335075" y="3041234"/>
                </a:lnTo>
                <a:lnTo>
                  <a:pt x="1288256" y="3034637"/>
                </a:lnTo>
                <a:lnTo>
                  <a:pt x="1241903" y="3026635"/>
                </a:lnTo>
                <a:lnTo>
                  <a:pt x="1196038" y="3017250"/>
                </a:lnTo>
                <a:lnTo>
                  <a:pt x="1150684" y="3006506"/>
                </a:lnTo>
                <a:lnTo>
                  <a:pt x="1105863" y="2994423"/>
                </a:lnTo>
                <a:lnTo>
                  <a:pt x="1061597" y="2981025"/>
                </a:lnTo>
                <a:lnTo>
                  <a:pt x="1017909" y="2966335"/>
                </a:lnTo>
                <a:lnTo>
                  <a:pt x="974821" y="2950373"/>
                </a:lnTo>
                <a:lnTo>
                  <a:pt x="932356" y="2933163"/>
                </a:lnTo>
                <a:lnTo>
                  <a:pt x="890536" y="2914727"/>
                </a:lnTo>
                <a:lnTo>
                  <a:pt x="849382" y="2895088"/>
                </a:lnTo>
                <a:lnTo>
                  <a:pt x="808918" y="2874267"/>
                </a:lnTo>
                <a:lnTo>
                  <a:pt x="769166" y="2852288"/>
                </a:lnTo>
                <a:lnTo>
                  <a:pt x="730148" y="2829171"/>
                </a:lnTo>
                <a:lnTo>
                  <a:pt x="691887" y="2804941"/>
                </a:lnTo>
                <a:lnTo>
                  <a:pt x="654405" y="2779619"/>
                </a:lnTo>
                <a:lnTo>
                  <a:pt x="617724" y="2753227"/>
                </a:lnTo>
                <a:lnTo>
                  <a:pt x="581866" y="2725788"/>
                </a:lnTo>
                <a:lnTo>
                  <a:pt x="546855" y="2697324"/>
                </a:lnTo>
                <a:lnTo>
                  <a:pt x="512712" y="2667858"/>
                </a:lnTo>
                <a:lnTo>
                  <a:pt x="479459" y="2637412"/>
                </a:lnTo>
                <a:lnTo>
                  <a:pt x="447120" y="2606008"/>
                </a:lnTo>
                <a:lnTo>
                  <a:pt x="415716" y="2573668"/>
                </a:lnTo>
                <a:lnTo>
                  <a:pt x="385270" y="2540416"/>
                </a:lnTo>
                <a:lnTo>
                  <a:pt x="355803" y="2506273"/>
                </a:lnTo>
                <a:lnTo>
                  <a:pt x="327340" y="2471261"/>
                </a:lnTo>
                <a:lnTo>
                  <a:pt x="299901" y="2435404"/>
                </a:lnTo>
                <a:lnTo>
                  <a:pt x="273509" y="2398723"/>
                </a:lnTo>
                <a:lnTo>
                  <a:pt x="248187" y="2361240"/>
                </a:lnTo>
                <a:lnTo>
                  <a:pt x="223956" y="2322979"/>
                </a:lnTo>
                <a:lnTo>
                  <a:pt x="200840" y="2283961"/>
                </a:lnTo>
                <a:lnTo>
                  <a:pt x="178860" y="2244209"/>
                </a:lnTo>
                <a:lnTo>
                  <a:pt x="158040" y="2203745"/>
                </a:lnTo>
                <a:lnTo>
                  <a:pt x="138400" y="2162592"/>
                </a:lnTo>
                <a:lnTo>
                  <a:pt x="119965" y="2120771"/>
                </a:lnTo>
                <a:lnTo>
                  <a:pt x="102755" y="2078306"/>
                </a:lnTo>
                <a:lnTo>
                  <a:pt x="86793" y="2035218"/>
                </a:lnTo>
                <a:lnTo>
                  <a:pt x="72102" y="1991530"/>
                </a:lnTo>
                <a:lnTo>
                  <a:pt x="58705" y="1947265"/>
                </a:lnTo>
                <a:lnTo>
                  <a:pt x="46622" y="1902444"/>
                </a:lnTo>
                <a:lnTo>
                  <a:pt x="35878" y="1857090"/>
                </a:lnTo>
                <a:lnTo>
                  <a:pt x="26493" y="1811225"/>
                </a:lnTo>
                <a:lnTo>
                  <a:pt x="18491" y="1764872"/>
                </a:lnTo>
                <a:lnTo>
                  <a:pt x="11894" y="1718053"/>
                </a:lnTo>
                <a:lnTo>
                  <a:pt x="6723" y="1670790"/>
                </a:lnTo>
                <a:lnTo>
                  <a:pt x="3003" y="1623106"/>
                </a:lnTo>
                <a:lnTo>
                  <a:pt x="754" y="1575023"/>
                </a:lnTo>
                <a:lnTo>
                  <a:pt x="0" y="1526564"/>
                </a:lnTo>
                <a:lnTo>
                  <a:pt x="754" y="1478104"/>
                </a:lnTo>
                <a:lnTo>
                  <a:pt x="3003" y="1430021"/>
                </a:lnTo>
                <a:lnTo>
                  <a:pt x="6723" y="1382337"/>
                </a:lnTo>
                <a:lnTo>
                  <a:pt x="11894" y="1335075"/>
                </a:lnTo>
                <a:lnTo>
                  <a:pt x="18491" y="1288256"/>
                </a:lnTo>
                <a:lnTo>
                  <a:pt x="26493" y="1241903"/>
                </a:lnTo>
                <a:lnTo>
                  <a:pt x="35878" y="1196038"/>
                </a:lnTo>
                <a:lnTo>
                  <a:pt x="46622" y="1150684"/>
                </a:lnTo>
                <a:lnTo>
                  <a:pt x="58705" y="1105863"/>
                </a:lnTo>
                <a:lnTo>
                  <a:pt x="72102" y="1061597"/>
                </a:lnTo>
                <a:lnTo>
                  <a:pt x="86793" y="1017909"/>
                </a:lnTo>
                <a:lnTo>
                  <a:pt x="102755" y="974821"/>
                </a:lnTo>
                <a:lnTo>
                  <a:pt x="119965" y="932356"/>
                </a:lnTo>
                <a:lnTo>
                  <a:pt x="138400" y="890535"/>
                </a:lnTo>
                <a:lnTo>
                  <a:pt x="158040" y="849382"/>
                </a:lnTo>
                <a:lnTo>
                  <a:pt x="178860" y="808918"/>
                </a:lnTo>
                <a:lnTo>
                  <a:pt x="200840" y="769166"/>
                </a:lnTo>
                <a:lnTo>
                  <a:pt x="223956" y="730148"/>
                </a:lnTo>
                <a:lnTo>
                  <a:pt x="248187" y="691887"/>
                </a:lnTo>
                <a:lnTo>
                  <a:pt x="273509" y="654405"/>
                </a:lnTo>
                <a:lnTo>
                  <a:pt x="299901" y="617724"/>
                </a:lnTo>
                <a:lnTo>
                  <a:pt x="327340" y="581866"/>
                </a:lnTo>
                <a:lnTo>
                  <a:pt x="355803" y="546855"/>
                </a:lnTo>
                <a:lnTo>
                  <a:pt x="385270" y="512712"/>
                </a:lnTo>
                <a:lnTo>
                  <a:pt x="415716" y="479459"/>
                </a:lnTo>
                <a:lnTo>
                  <a:pt x="447120" y="447120"/>
                </a:lnTo>
                <a:lnTo>
                  <a:pt x="479459" y="415716"/>
                </a:lnTo>
                <a:lnTo>
                  <a:pt x="512712" y="385270"/>
                </a:lnTo>
                <a:lnTo>
                  <a:pt x="546855" y="355803"/>
                </a:lnTo>
                <a:lnTo>
                  <a:pt x="581866" y="327340"/>
                </a:lnTo>
                <a:lnTo>
                  <a:pt x="617724" y="299901"/>
                </a:lnTo>
                <a:lnTo>
                  <a:pt x="654405" y="273509"/>
                </a:lnTo>
                <a:lnTo>
                  <a:pt x="691887" y="248187"/>
                </a:lnTo>
                <a:lnTo>
                  <a:pt x="730148" y="223956"/>
                </a:lnTo>
                <a:lnTo>
                  <a:pt x="769166" y="200840"/>
                </a:lnTo>
                <a:lnTo>
                  <a:pt x="808918" y="178860"/>
                </a:lnTo>
                <a:lnTo>
                  <a:pt x="849382" y="158040"/>
                </a:lnTo>
                <a:lnTo>
                  <a:pt x="890536" y="138400"/>
                </a:lnTo>
                <a:lnTo>
                  <a:pt x="932356" y="119964"/>
                </a:lnTo>
                <a:lnTo>
                  <a:pt x="974821" y="102755"/>
                </a:lnTo>
                <a:lnTo>
                  <a:pt x="1017909" y="86793"/>
                </a:lnTo>
                <a:lnTo>
                  <a:pt x="1061597" y="72102"/>
                </a:lnTo>
                <a:lnTo>
                  <a:pt x="1105863" y="58705"/>
                </a:lnTo>
                <a:lnTo>
                  <a:pt x="1150684" y="46622"/>
                </a:lnTo>
                <a:lnTo>
                  <a:pt x="1196038" y="35878"/>
                </a:lnTo>
                <a:lnTo>
                  <a:pt x="1241903" y="26493"/>
                </a:lnTo>
                <a:lnTo>
                  <a:pt x="1288256" y="18491"/>
                </a:lnTo>
                <a:lnTo>
                  <a:pt x="1335075" y="11894"/>
                </a:lnTo>
                <a:lnTo>
                  <a:pt x="1382337" y="6723"/>
                </a:lnTo>
                <a:lnTo>
                  <a:pt x="1430021" y="3003"/>
                </a:lnTo>
                <a:lnTo>
                  <a:pt x="1478104" y="754"/>
                </a:lnTo>
                <a:lnTo>
                  <a:pt x="1526564" y="0"/>
                </a:lnTo>
                <a:lnTo>
                  <a:pt x="1575023" y="754"/>
                </a:lnTo>
                <a:lnTo>
                  <a:pt x="1623106" y="3003"/>
                </a:lnTo>
                <a:lnTo>
                  <a:pt x="1670790" y="6723"/>
                </a:lnTo>
                <a:lnTo>
                  <a:pt x="1718053" y="11894"/>
                </a:lnTo>
                <a:lnTo>
                  <a:pt x="1764872" y="18491"/>
                </a:lnTo>
                <a:lnTo>
                  <a:pt x="1811225" y="26493"/>
                </a:lnTo>
                <a:lnTo>
                  <a:pt x="1857089" y="35878"/>
                </a:lnTo>
                <a:lnTo>
                  <a:pt x="1902444" y="46622"/>
                </a:lnTo>
                <a:lnTo>
                  <a:pt x="1947265" y="58705"/>
                </a:lnTo>
                <a:lnTo>
                  <a:pt x="1991530" y="72102"/>
                </a:lnTo>
                <a:lnTo>
                  <a:pt x="2035218" y="86793"/>
                </a:lnTo>
                <a:lnTo>
                  <a:pt x="2078306" y="102755"/>
                </a:lnTo>
                <a:lnTo>
                  <a:pt x="2120771" y="119964"/>
                </a:lnTo>
                <a:lnTo>
                  <a:pt x="2162592" y="138400"/>
                </a:lnTo>
                <a:lnTo>
                  <a:pt x="2203745" y="158040"/>
                </a:lnTo>
                <a:lnTo>
                  <a:pt x="2244209" y="178860"/>
                </a:lnTo>
                <a:lnTo>
                  <a:pt x="2283961" y="200840"/>
                </a:lnTo>
                <a:lnTo>
                  <a:pt x="2322979" y="223956"/>
                </a:lnTo>
                <a:lnTo>
                  <a:pt x="2361240" y="248187"/>
                </a:lnTo>
                <a:lnTo>
                  <a:pt x="2398723" y="273509"/>
                </a:lnTo>
                <a:lnTo>
                  <a:pt x="2435404" y="299901"/>
                </a:lnTo>
                <a:lnTo>
                  <a:pt x="2471261" y="327340"/>
                </a:lnTo>
                <a:lnTo>
                  <a:pt x="2506273" y="355803"/>
                </a:lnTo>
                <a:lnTo>
                  <a:pt x="2540416" y="385270"/>
                </a:lnTo>
                <a:lnTo>
                  <a:pt x="2573668" y="415716"/>
                </a:lnTo>
                <a:lnTo>
                  <a:pt x="2606007" y="447120"/>
                </a:lnTo>
                <a:lnTo>
                  <a:pt x="2637412" y="479459"/>
                </a:lnTo>
                <a:lnTo>
                  <a:pt x="2667858" y="512712"/>
                </a:lnTo>
                <a:lnTo>
                  <a:pt x="2697324" y="546855"/>
                </a:lnTo>
                <a:lnTo>
                  <a:pt x="2725788" y="581866"/>
                </a:lnTo>
                <a:lnTo>
                  <a:pt x="2753227" y="617724"/>
                </a:lnTo>
                <a:lnTo>
                  <a:pt x="2779618" y="654405"/>
                </a:lnTo>
                <a:lnTo>
                  <a:pt x="2804941" y="691887"/>
                </a:lnTo>
                <a:lnTo>
                  <a:pt x="2829171" y="730148"/>
                </a:lnTo>
                <a:lnTo>
                  <a:pt x="2852287" y="769166"/>
                </a:lnTo>
                <a:lnTo>
                  <a:pt x="2874267" y="808918"/>
                </a:lnTo>
                <a:lnTo>
                  <a:pt x="2895088" y="849382"/>
                </a:lnTo>
                <a:lnTo>
                  <a:pt x="2914727" y="890535"/>
                </a:lnTo>
                <a:lnTo>
                  <a:pt x="2933163" y="932356"/>
                </a:lnTo>
                <a:lnTo>
                  <a:pt x="2950373" y="974821"/>
                </a:lnTo>
                <a:lnTo>
                  <a:pt x="2966334" y="1017909"/>
                </a:lnTo>
                <a:lnTo>
                  <a:pt x="2981025" y="1061597"/>
                </a:lnTo>
                <a:lnTo>
                  <a:pt x="2994423" y="1105863"/>
                </a:lnTo>
                <a:lnTo>
                  <a:pt x="3006505" y="1150684"/>
                </a:lnTo>
                <a:lnTo>
                  <a:pt x="3017250" y="1196038"/>
                </a:lnTo>
                <a:lnTo>
                  <a:pt x="3026634" y="1241903"/>
                </a:lnTo>
                <a:lnTo>
                  <a:pt x="3034636" y="1288256"/>
                </a:lnTo>
                <a:lnTo>
                  <a:pt x="3041234" y="1335075"/>
                </a:lnTo>
                <a:lnTo>
                  <a:pt x="3046404" y="1382337"/>
                </a:lnTo>
                <a:lnTo>
                  <a:pt x="3050124" y="1430021"/>
                </a:lnTo>
                <a:lnTo>
                  <a:pt x="3052373" y="1478104"/>
                </a:lnTo>
                <a:lnTo>
                  <a:pt x="3053128" y="1526564"/>
                </a:lnTo>
                <a:lnTo>
                  <a:pt x="3052373" y="1575023"/>
                </a:lnTo>
                <a:lnTo>
                  <a:pt x="3050124" y="1623106"/>
                </a:lnTo>
                <a:lnTo>
                  <a:pt x="3046404" y="1670790"/>
                </a:lnTo>
                <a:lnTo>
                  <a:pt x="3041234" y="1718053"/>
                </a:lnTo>
                <a:lnTo>
                  <a:pt x="3034636" y="1764872"/>
                </a:lnTo>
                <a:lnTo>
                  <a:pt x="3026634" y="1811225"/>
                </a:lnTo>
                <a:lnTo>
                  <a:pt x="3017250" y="1857090"/>
                </a:lnTo>
                <a:lnTo>
                  <a:pt x="3006505" y="1902444"/>
                </a:lnTo>
                <a:lnTo>
                  <a:pt x="2994423" y="1947265"/>
                </a:lnTo>
                <a:lnTo>
                  <a:pt x="2981025" y="1991530"/>
                </a:lnTo>
                <a:lnTo>
                  <a:pt x="2966334" y="2035218"/>
                </a:lnTo>
                <a:lnTo>
                  <a:pt x="2950373" y="2078306"/>
                </a:lnTo>
                <a:lnTo>
                  <a:pt x="2933163" y="2120771"/>
                </a:lnTo>
                <a:lnTo>
                  <a:pt x="2914727" y="2162592"/>
                </a:lnTo>
                <a:lnTo>
                  <a:pt x="2895088" y="2203745"/>
                </a:lnTo>
                <a:lnTo>
                  <a:pt x="2874267" y="2244209"/>
                </a:lnTo>
                <a:lnTo>
                  <a:pt x="2852287" y="2283961"/>
                </a:lnTo>
                <a:lnTo>
                  <a:pt x="2829171" y="2322979"/>
                </a:lnTo>
                <a:lnTo>
                  <a:pt x="2804941" y="2361240"/>
                </a:lnTo>
                <a:lnTo>
                  <a:pt x="2779618" y="2398723"/>
                </a:lnTo>
                <a:lnTo>
                  <a:pt x="2753227" y="2435404"/>
                </a:lnTo>
                <a:lnTo>
                  <a:pt x="2725788" y="2471261"/>
                </a:lnTo>
                <a:lnTo>
                  <a:pt x="2697324" y="2506273"/>
                </a:lnTo>
                <a:lnTo>
                  <a:pt x="2667858" y="2540416"/>
                </a:lnTo>
                <a:lnTo>
                  <a:pt x="2637412" y="2573668"/>
                </a:lnTo>
                <a:lnTo>
                  <a:pt x="2606007" y="2606008"/>
                </a:lnTo>
                <a:lnTo>
                  <a:pt x="2573668" y="2637412"/>
                </a:lnTo>
                <a:lnTo>
                  <a:pt x="2540416" y="2667858"/>
                </a:lnTo>
                <a:lnTo>
                  <a:pt x="2506273" y="2697324"/>
                </a:lnTo>
                <a:lnTo>
                  <a:pt x="2471261" y="2725788"/>
                </a:lnTo>
                <a:lnTo>
                  <a:pt x="2435404" y="2753227"/>
                </a:lnTo>
                <a:lnTo>
                  <a:pt x="2398723" y="2779619"/>
                </a:lnTo>
                <a:lnTo>
                  <a:pt x="2361240" y="2804941"/>
                </a:lnTo>
                <a:lnTo>
                  <a:pt x="2322979" y="2829171"/>
                </a:lnTo>
                <a:lnTo>
                  <a:pt x="2283961" y="2852288"/>
                </a:lnTo>
                <a:lnTo>
                  <a:pt x="2244209" y="2874267"/>
                </a:lnTo>
                <a:lnTo>
                  <a:pt x="2203745" y="2895088"/>
                </a:lnTo>
                <a:lnTo>
                  <a:pt x="2162592" y="2914727"/>
                </a:lnTo>
                <a:lnTo>
                  <a:pt x="2120771" y="2933163"/>
                </a:lnTo>
                <a:lnTo>
                  <a:pt x="2078306" y="2950373"/>
                </a:lnTo>
                <a:lnTo>
                  <a:pt x="2035218" y="2966335"/>
                </a:lnTo>
                <a:lnTo>
                  <a:pt x="1991530" y="2981025"/>
                </a:lnTo>
                <a:lnTo>
                  <a:pt x="1947265" y="2994423"/>
                </a:lnTo>
                <a:lnTo>
                  <a:pt x="1902444" y="3006506"/>
                </a:lnTo>
                <a:lnTo>
                  <a:pt x="1857089" y="3017250"/>
                </a:lnTo>
                <a:lnTo>
                  <a:pt x="1811225" y="3026635"/>
                </a:lnTo>
                <a:lnTo>
                  <a:pt x="1764872" y="3034637"/>
                </a:lnTo>
                <a:lnTo>
                  <a:pt x="1718053" y="3041234"/>
                </a:lnTo>
                <a:lnTo>
                  <a:pt x="1670790" y="3046404"/>
                </a:lnTo>
                <a:lnTo>
                  <a:pt x="1623106" y="3050125"/>
                </a:lnTo>
                <a:lnTo>
                  <a:pt x="1575023" y="3052374"/>
                </a:lnTo>
                <a:lnTo>
                  <a:pt x="1526564" y="3053128"/>
                </a:lnTo>
                <a:close/>
              </a:path>
            </a:pathLst>
          </a:custGeom>
          <a:solidFill>
            <a:srgbClr val="A298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5547041" y="2843660"/>
            <a:ext cx="2228850" cy="1625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300" spc="245" b="1">
                <a:latin typeface="Calibri"/>
                <a:cs typeface="Calibri"/>
              </a:rPr>
              <a:t>CUDA </a:t>
            </a:r>
            <a:r>
              <a:rPr dirty="0" sz="2300" spc="215" b="1">
                <a:latin typeface="Calibri"/>
                <a:cs typeface="Calibri"/>
              </a:rPr>
              <a:t>TEKNOLOJİSİNİ </a:t>
            </a:r>
            <a:r>
              <a:rPr dirty="0" sz="2300" spc="204" b="1">
                <a:latin typeface="Calibri"/>
                <a:cs typeface="Calibri"/>
              </a:rPr>
              <a:t>KULLANMAK </a:t>
            </a:r>
            <a:r>
              <a:rPr dirty="0" sz="2300" spc="160" b="1">
                <a:latin typeface="Calibri"/>
                <a:cs typeface="Calibri"/>
              </a:rPr>
              <a:t>İÇİN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96873" y="1406022"/>
            <a:ext cx="14382115" cy="9093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800" spc="710"/>
              <a:t>CUDA-</a:t>
            </a:r>
            <a:r>
              <a:rPr dirty="0" sz="5800" spc="600"/>
              <a:t>ByteTrack-</a:t>
            </a:r>
            <a:r>
              <a:rPr dirty="0" sz="5800" spc="420"/>
              <a:t>BoudingBox</a:t>
            </a:r>
            <a:r>
              <a:rPr dirty="0" sz="5800" spc="110"/>
              <a:t> </a:t>
            </a:r>
            <a:r>
              <a:rPr dirty="0" sz="5800" spc="295"/>
              <a:t>Metodları</a:t>
            </a:r>
            <a:endParaRPr sz="5800"/>
          </a:p>
        </p:txBody>
      </p:sp>
      <p:sp>
        <p:nvSpPr>
          <p:cNvPr id="10" name="object 10" descr=""/>
          <p:cNvSpPr/>
          <p:nvPr/>
        </p:nvSpPr>
        <p:spPr>
          <a:xfrm>
            <a:off x="133958" y="4333012"/>
            <a:ext cx="3053715" cy="3053715"/>
          </a:xfrm>
          <a:custGeom>
            <a:avLst/>
            <a:gdLst/>
            <a:ahLst/>
            <a:cxnLst/>
            <a:rect l="l" t="t" r="r" b="b"/>
            <a:pathLst>
              <a:path w="3053715" h="3053715">
                <a:moveTo>
                  <a:pt x="1526564" y="3053128"/>
                </a:moveTo>
                <a:lnTo>
                  <a:pt x="1478104" y="3052373"/>
                </a:lnTo>
                <a:lnTo>
                  <a:pt x="1430021" y="3050124"/>
                </a:lnTo>
                <a:lnTo>
                  <a:pt x="1382337" y="3046404"/>
                </a:lnTo>
                <a:lnTo>
                  <a:pt x="1335075" y="3041234"/>
                </a:lnTo>
                <a:lnTo>
                  <a:pt x="1288256" y="3034636"/>
                </a:lnTo>
                <a:lnTo>
                  <a:pt x="1241903" y="3026634"/>
                </a:lnTo>
                <a:lnTo>
                  <a:pt x="1196038" y="3017250"/>
                </a:lnTo>
                <a:lnTo>
                  <a:pt x="1150684" y="3006505"/>
                </a:lnTo>
                <a:lnTo>
                  <a:pt x="1105863" y="2994423"/>
                </a:lnTo>
                <a:lnTo>
                  <a:pt x="1061597" y="2981025"/>
                </a:lnTo>
                <a:lnTo>
                  <a:pt x="1017909" y="2966334"/>
                </a:lnTo>
                <a:lnTo>
                  <a:pt x="974821" y="2950373"/>
                </a:lnTo>
                <a:lnTo>
                  <a:pt x="932356" y="2933163"/>
                </a:lnTo>
                <a:lnTo>
                  <a:pt x="890536" y="2914727"/>
                </a:lnTo>
                <a:lnTo>
                  <a:pt x="849382" y="2895088"/>
                </a:lnTo>
                <a:lnTo>
                  <a:pt x="808918" y="2874267"/>
                </a:lnTo>
                <a:lnTo>
                  <a:pt x="769166" y="2852287"/>
                </a:lnTo>
                <a:lnTo>
                  <a:pt x="730148" y="2829171"/>
                </a:lnTo>
                <a:lnTo>
                  <a:pt x="691887" y="2804941"/>
                </a:lnTo>
                <a:lnTo>
                  <a:pt x="654405" y="2779618"/>
                </a:lnTo>
                <a:lnTo>
                  <a:pt x="617724" y="2753227"/>
                </a:lnTo>
                <a:lnTo>
                  <a:pt x="581866" y="2725788"/>
                </a:lnTo>
                <a:lnTo>
                  <a:pt x="546855" y="2697324"/>
                </a:lnTo>
                <a:lnTo>
                  <a:pt x="512712" y="2667858"/>
                </a:lnTo>
                <a:lnTo>
                  <a:pt x="479459" y="2637411"/>
                </a:lnTo>
                <a:lnTo>
                  <a:pt x="447120" y="2606007"/>
                </a:lnTo>
                <a:lnTo>
                  <a:pt x="415716" y="2573668"/>
                </a:lnTo>
                <a:lnTo>
                  <a:pt x="385270" y="2540416"/>
                </a:lnTo>
                <a:lnTo>
                  <a:pt x="355803" y="2506272"/>
                </a:lnTo>
                <a:lnTo>
                  <a:pt x="327340" y="2471261"/>
                </a:lnTo>
                <a:lnTo>
                  <a:pt x="299901" y="2435403"/>
                </a:lnTo>
                <a:lnTo>
                  <a:pt x="273509" y="2398722"/>
                </a:lnTo>
                <a:lnTo>
                  <a:pt x="248187" y="2361240"/>
                </a:lnTo>
                <a:lnTo>
                  <a:pt x="223956" y="2322979"/>
                </a:lnTo>
                <a:lnTo>
                  <a:pt x="200840" y="2283961"/>
                </a:lnTo>
                <a:lnTo>
                  <a:pt x="178860" y="2244209"/>
                </a:lnTo>
                <a:lnTo>
                  <a:pt x="158040" y="2203745"/>
                </a:lnTo>
                <a:lnTo>
                  <a:pt x="138400" y="2162592"/>
                </a:lnTo>
                <a:lnTo>
                  <a:pt x="119964" y="2120771"/>
                </a:lnTo>
                <a:lnTo>
                  <a:pt x="102755" y="2078306"/>
                </a:lnTo>
                <a:lnTo>
                  <a:pt x="86793" y="2035218"/>
                </a:lnTo>
                <a:lnTo>
                  <a:pt x="72102" y="1991530"/>
                </a:lnTo>
                <a:lnTo>
                  <a:pt x="58705" y="1947264"/>
                </a:lnTo>
                <a:lnTo>
                  <a:pt x="46622" y="1902443"/>
                </a:lnTo>
                <a:lnTo>
                  <a:pt x="35878" y="1857089"/>
                </a:lnTo>
                <a:lnTo>
                  <a:pt x="26493" y="1811225"/>
                </a:lnTo>
                <a:lnTo>
                  <a:pt x="18491" y="1764872"/>
                </a:lnTo>
                <a:lnTo>
                  <a:pt x="11894" y="1718053"/>
                </a:lnTo>
                <a:lnTo>
                  <a:pt x="6723" y="1670790"/>
                </a:lnTo>
                <a:lnTo>
                  <a:pt x="3003" y="1623106"/>
                </a:lnTo>
                <a:lnTo>
                  <a:pt x="754" y="1575023"/>
                </a:lnTo>
                <a:lnTo>
                  <a:pt x="0" y="1526564"/>
                </a:lnTo>
                <a:lnTo>
                  <a:pt x="754" y="1478104"/>
                </a:lnTo>
                <a:lnTo>
                  <a:pt x="3003" y="1430021"/>
                </a:lnTo>
                <a:lnTo>
                  <a:pt x="6723" y="1382337"/>
                </a:lnTo>
                <a:lnTo>
                  <a:pt x="11894" y="1335075"/>
                </a:lnTo>
                <a:lnTo>
                  <a:pt x="18491" y="1288256"/>
                </a:lnTo>
                <a:lnTo>
                  <a:pt x="26493" y="1241903"/>
                </a:lnTo>
                <a:lnTo>
                  <a:pt x="35878" y="1196038"/>
                </a:lnTo>
                <a:lnTo>
                  <a:pt x="46622" y="1150684"/>
                </a:lnTo>
                <a:lnTo>
                  <a:pt x="58705" y="1105863"/>
                </a:lnTo>
                <a:lnTo>
                  <a:pt x="72102" y="1061597"/>
                </a:lnTo>
                <a:lnTo>
                  <a:pt x="86793" y="1017909"/>
                </a:lnTo>
                <a:lnTo>
                  <a:pt x="102755" y="974821"/>
                </a:lnTo>
                <a:lnTo>
                  <a:pt x="119964" y="932356"/>
                </a:lnTo>
                <a:lnTo>
                  <a:pt x="138400" y="890536"/>
                </a:lnTo>
                <a:lnTo>
                  <a:pt x="158040" y="849382"/>
                </a:lnTo>
                <a:lnTo>
                  <a:pt x="178860" y="808918"/>
                </a:lnTo>
                <a:lnTo>
                  <a:pt x="200840" y="769166"/>
                </a:lnTo>
                <a:lnTo>
                  <a:pt x="223956" y="730148"/>
                </a:lnTo>
                <a:lnTo>
                  <a:pt x="248187" y="691887"/>
                </a:lnTo>
                <a:lnTo>
                  <a:pt x="273509" y="654405"/>
                </a:lnTo>
                <a:lnTo>
                  <a:pt x="299901" y="617724"/>
                </a:lnTo>
                <a:lnTo>
                  <a:pt x="327340" y="581866"/>
                </a:lnTo>
                <a:lnTo>
                  <a:pt x="355803" y="546855"/>
                </a:lnTo>
                <a:lnTo>
                  <a:pt x="385270" y="512712"/>
                </a:lnTo>
                <a:lnTo>
                  <a:pt x="415716" y="479459"/>
                </a:lnTo>
                <a:lnTo>
                  <a:pt x="447120" y="447120"/>
                </a:lnTo>
                <a:lnTo>
                  <a:pt x="479459" y="415716"/>
                </a:lnTo>
                <a:lnTo>
                  <a:pt x="512712" y="385270"/>
                </a:lnTo>
                <a:lnTo>
                  <a:pt x="546855" y="355803"/>
                </a:lnTo>
                <a:lnTo>
                  <a:pt x="581866" y="327340"/>
                </a:lnTo>
                <a:lnTo>
                  <a:pt x="617724" y="299901"/>
                </a:lnTo>
                <a:lnTo>
                  <a:pt x="654405" y="273509"/>
                </a:lnTo>
                <a:lnTo>
                  <a:pt x="691887" y="248187"/>
                </a:lnTo>
                <a:lnTo>
                  <a:pt x="730148" y="223956"/>
                </a:lnTo>
                <a:lnTo>
                  <a:pt x="769166" y="200840"/>
                </a:lnTo>
                <a:lnTo>
                  <a:pt x="808918" y="178860"/>
                </a:lnTo>
                <a:lnTo>
                  <a:pt x="849382" y="158040"/>
                </a:lnTo>
                <a:lnTo>
                  <a:pt x="890536" y="138400"/>
                </a:lnTo>
                <a:lnTo>
                  <a:pt x="932356" y="119965"/>
                </a:lnTo>
                <a:lnTo>
                  <a:pt x="974821" y="102755"/>
                </a:lnTo>
                <a:lnTo>
                  <a:pt x="1017909" y="86793"/>
                </a:lnTo>
                <a:lnTo>
                  <a:pt x="1061597" y="72102"/>
                </a:lnTo>
                <a:lnTo>
                  <a:pt x="1105863" y="58705"/>
                </a:lnTo>
                <a:lnTo>
                  <a:pt x="1150684" y="46622"/>
                </a:lnTo>
                <a:lnTo>
                  <a:pt x="1196038" y="35878"/>
                </a:lnTo>
                <a:lnTo>
                  <a:pt x="1241903" y="26493"/>
                </a:lnTo>
                <a:lnTo>
                  <a:pt x="1288256" y="18491"/>
                </a:lnTo>
                <a:lnTo>
                  <a:pt x="1335075" y="11894"/>
                </a:lnTo>
                <a:lnTo>
                  <a:pt x="1382337" y="6723"/>
                </a:lnTo>
                <a:lnTo>
                  <a:pt x="1430021" y="3003"/>
                </a:lnTo>
                <a:lnTo>
                  <a:pt x="1478104" y="754"/>
                </a:lnTo>
                <a:lnTo>
                  <a:pt x="1526564" y="0"/>
                </a:lnTo>
                <a:lnTo>
                  <a:pt x="1575023" y="754"/>
                </a:lnTo>
                <a:lnTo>
                  <a:pt x="1623106" y="3003"/>
                </a:lnTo>
                <a:lnTo>
                  <a:pt x="1670790" y="6723"/>
                </a:lnTo>
                <a:lnTo>
                  <a:pt x="1718053" y="11894"/>
                </a:lnTo>
                <a:lnTo>
                  <a:pt x="1764872" y="18491"/>
                </a:lnTo>
                <a:lnTo>
                  <a:pt x="1811225" y="26493"/>
                </a:lnTo>
                <a:lnTo>
                  <a:pt x="1857090" y="35878"/>
                </a:lnTo>
                <a:lnTo>
                  <a:pt x="1902444" y="46622"/>
                </a:lnTo>
                <a:lnTo>
                  <a:pt x="1947265" y="58705"/>
                </a:lnTo>
                <a:lnTo>
                  <a:pt x="1991530" y="72102"/>
                </a:lnTo>
                <a:lnTo>
                  <a:pt x="2035218" y="86793"/>
                </a:lnTo>
                <a:lnTo>
                  <a:pt x="2078306" y="102755"/>
                </a:lnTo>
                <a:lnTo>
                  <a:pt x="2120771" y="119965"/>
                </a:lnTo>
                <a:lnTo>
                  <a:pt x="2162592" y="138400"/>
                </a:lnTo>
                <a:lnTo>
                  <a:pt x="2203745" y="158040"/>
                </a:lnTo>
                <a:lnTo>
                  <a:pt x="2244209" y="178860"/>
                </a:lnTo>
                <a:lnTo>
                  <a:pt x="2283961" y="200840"/>
                </a:lnTo>
                <a:lnTo>
                  <a:pt x="2322979" y="223956"/>
                </a:lnTo>
                <a:lnTo>
                  <a:pt x="2361240" y="248187"/>
                </a:lnTo>
                <a:lnTo>
                  <a:pt x="2398723" y="273509"/>
                </a:lnTo>
                <a:lnTo>
                  <a:pt x="2435404" y="299901"/>
                </a:lnTo>
                <a:lnTo>
                  <a:pt x="2471261" y="327340"/>
                </a:lnTo>
                <a:lnTo>
                  <a:pt x="2506273" y="355803"/>
                </a:lnTo>
                <a:lnTo>
                  <a:pt x="2540416" y="385270"/>
                </a:lnTo>
                <a:lnTo>
                  <a:pt x="2573668" y="415716"/>
                </a:lnTo>
                <a:lnTo>
                  <a:pt x="2606008" y="447120"/>
                </a:lnTo>
                <a:lnTo>
                  <a:pt x="2637412" y="479459"/>
                </a:lnTo>
                <a:lnTo>
                  <a:pt x="2667858" y="512712"/>
                </a:lnTo>
                <a:lnTo>
                  <a:pt x="2697324" y="546855"/>
                </a:lnTo>
                <a:lnTo>
                  <a:pt x="2725788" y="581866"/>
                </a:lnTo>
                <a:lnTo>
                  <a:pt x="2753227" y="617724"/>
                </a:lnTo>
                <a:lnTo>
                  <a:pt x="2779619" y="654405"/>
                </a:lnTo>
                <a:lnTo>
                  <a:pt x="2804941" y="691887"/>
                </a:lnTo>
                <a:lnTo>
                  <a:pt x="2829171" y="730148"/>
                </a:lnTo>
                <a:lnTo>
                  <a:pt x="2852287" y="769166"/>
                </a:lnTo>
                <a:lnTo>
                  <a:pt x="2874267" y="808918"/>
                </a:lnTo>
                <a:lnTo>
                  <a:pt x="2895088" y="849382"/>
                </a:lnTo>
                <a:lnTo>
                  <a:pt x="2914727" y="890536"/>
                </a:lnTo>
                <a:lnTo>
                  <a:pt x="2933163" y="932356"/>
                </a:lnTo>
                <a:lnTo>
                  <a:pt x="2950373" y="974821"/>
                </a:lnTo>
                <a:lnTo>
                  <a:pt x="2966334" y="1017909"/>
                </a:lnTo>
                <a:lnTo>
                  <a:pt x="2981025" y="1061597"/>
                </a:lnTo>
                <a:lnTo>
                  <a:pt x="2994423" y="1105863"/>
                </a:lnTo>
                <a:lnTo>
                  <a:pt x="3006505" y="1150684"/>
                </a:lnTo>
                <a:lnTo>
                  <a:pt x="3017250" y="1196038"/>
                </a:lnTo>
                <a:lnTo>
                  <a:pt x="3026634" y="1241903"/>
                </a:lnTo>
                <a:lnTo>
                  <a:pt x="3034637" y="1288256"/>
                </a:lnTo>
                <a:lnTo>
                  <a:pt x="3041234" y="1335075"/>
                </a:lnTo>
                <a:lnTo>
                  <a:pt x="3046404" y="1382337"/>
                </a:lnTo>
                <a:lnTo>
                  <a:pt x="3050125" y="1430021"/>
                </a:lnTo>
                <a:lnTo>
                  <a:pt x="3052373" y="1478104"/>
                </a:lnTo>
                <a:lnTo>
                  <a:pt x="3053128" y="1526564"/>
                </a:lnTo>
                <a:lnTo>
                  <a:pt x="3052373" y="1575023"/>
                </a:lnTo>
                <a:lnTo>
                  <a:pt x="3050125" y="1623106"/>
                </a:lnTo>
                <a:lnTo>
                  <a:pt x="3046404" y="1670790"/>
                </a:lnTo>
                <a:lnTo>
                  <a:pt x="3041234" y="1718053"/>
                </a:lnTo>
                <a:lnTo>
                  <a:pt x="3034637" y="1764872"/>
                </a:lnTo>
                <a:lnTo>
                  <a:pt x="3026634" y="1811225"/>
                </a:lnTo>
                <a:lnTo>
                  <a:pt x="3017250" y="1857089"/>
                </a:lnTo>
                <a:lnTo>
                  <a:pt x="3006505" y="1902443"/>
                </a:lnTo>
                <a:lnTo>
                  <a:pt x="2994423" y="1947264"/>
                </a:lnTo>
                <a:lnTo>
                  <a:pt x="2981025" y="1991530"/>
                </a:lnTo>
                <a:lnTo>
                  <a:pt x="2966334" y="2035218"/>
                </a:lnTo>
                <a:lnTo>
                  <a:pt x="2950373" y="2078306"/>
                </a:lnTo>
                <a:lnTo>
                  <a:pt x="2933163" y="2120771"/>
                </a:lnTo>
                <a:lnTo>
                  <a:pt x="2914727" y="2162592"/>
                </a:lnTo>
                <a:lnTo>
                  <a:pt x="2895088" y="2203745"/>
                </a:lnTo>
                <a:lnTo>
                  <a:pt x="2874267" y="2244209"/>
                </a:lnTo>
                <a:lnTo>
                  <a:pt x="2852287" y="2283961"/>
                </a:lnTo>
                <a:lnTo>
                  <a:pt x="2829171" y="2322979"/>
                </a:lnTo>
                <a:lnTo>
                  <a:pt x="2804941" y="2361240"/>
                </a:lnTo>
                <a:lnTo>
                  <a:pt x="2779619" y="2398722"/>
                </a:lnTo>
                <a:lnTo>
                  <a:pt x="2753227" y="2435403"/>
                </a:lnTo>
                <a:lnTo>
                  <a:pt x="2725788" y="2471261"/>
                </a:lnTo>
                <a:lnTo>
                  <a:pt x="2697324" y="2506272"/>
                </a:lnTo>
                <a:lnTo>
                  <a:pt x="2667858" y="2540416"/>
                </a:lnTo>
                <a:lnTo>
                  <a:pt x="2637412" y="2573668"/>
                </a:lnTo>
                <a:lnTo>
                  <a:pt x="2606008" y="2606007"/>
                </a:lnTo>
                <a:lnTo>
                  <a:pt x="2573668" y="2637411"/>
                </a:lnTo>
                <a:lnTo>
                  <a:pt x="2540416" y="2667858"/>
                </a:lnTo>
                <a:lnTo>
                  <a:pt x="2506273" y="2697324"/>
                </a:lnTo>
                <a:lnTo>
                  <a:pt x="2471261" y="2725788"/>
                </a:lnTo>
                <a:lnTo>
                  <a:pt x="2435404" y="2753227"/>
                </a:lnTo>
                <a:lnTo>
                  <a:pt x="2398723" y="2779618"/>
                </a:lnTo>
                <a:lnTo>
                  <a:pt x="2361240" y="2804941"/>
                </a:lnTo>
                <a:lnTo>
                  <a:pt x="2322979" y="2829171"/>
                </a:lnTo>
                <a:lnTo>
                  <a:pt x="2283961" y="2852287"/>
                </a:lnTo>
                <a:lnTo>
                  <a:pt x="2244209" y="2874267"/>
                </a:lnTo>
                <a:lnTo>
                  <a:pt x="2203745" y="2895088"/>
                </a:lnTo>
                <a:lnTo>
                  <a:pt x="2162592" y="2914727"/>
                </a:lnTo>
                <a:lnTo>
                  <a:pt x="2120771" y="2933163"/>
                </a:lnTo>
                <a:lnTo>
                  <a:pt x="2078306" y="2950373"/>
                </a:lnTo>
                <a:lnTo>
                  <a:pt x="2035218" y="2966334"/>
                </a:lnTo>
                <a:lnTo>
                  <a:pt x="1991530" y="2981025"/>
                </a:lnTo>
                <a:lnTo>
                  <a:pt x="1947265" y="2994423"/>
                </a:lnTo>
                <a:lnTo>
                  <a:pt x="1902444" y="3006505"/>
                </a:lnTo>
                <a:lnTo>
                  <a:pt x="1857090" y="3017250"/>
                </a:lnTo>
                <a:lnTo>
                  <a:pt x="1811225" y="3026634"/>
                </a:lnTo>
                <a:lnTo>
                  <a:pt x="1764872" y="3034636"/>
                </a:lnTo>
                <a:lnTo>
                  <a:pt x="1718053" y="3041234"/>
                </a:lnTo>
                <a:lnTo>
                  <a:pt x="1670790" y="3046404"/>
                </a:lnTo>
                <a:lnTo>
                  <a:pt x="1623106" y="3050124"/>
                </a:lnTo>
                <a:lnTo>
                  <a:pt x="1575023" y="3052373"/>
                </a:lnTo>
                <a:lnTo>
                  <a:pt x="1526564" y="3053128"/>
                </a:lnTo>
                <a:close/>
              </a:path>
            </a:pathLst>
          </a:custGeom>
          <a:solidFill>
            <a:srgbClr val="A298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78093" y="5197868"/>
            <a:ext cx="2364740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14100"/>
              </a:lnSpc>
              <a:spcBef>
                <a:spcPts val="100"/>
              </a:spcBef>
            </a:pPr>
            <a:r>
              <a:rPr dirty="0" sz="2300" spc="275" b="1">
                <a:latin typeface="Calibri"/>
                <a:cs typeface="Calibri"/>
              </a:rPr>
              <a:t>ARAÇ </a:t>
            </a:r>
            <a:r>
              <a:rPr dirty="0" sz="2300" spc="155" b="1">
                <a:latin typeface="Calibri"/>
                <a:cs typeface="Calibri"/>
              </a:rPr>
              <a:t>İZLEMESİNİ </a:t>
            </a:r>
            <a:r>
              <a:rPr dirty="0" sz="2300" spc="254" b="1">
                <a:latin typeface="Calibri"/>
                <a:cs typeface="Calibri"/>
              </a:rPr>
              <a:t>SAĞLAMAK</a:t>
            </a:r>
            <a:r>
              <a:rPr dirty="0" sz="2300" spc="130" b="1">
                <a:latin typeface="Calibri"/>
                <a:cs typeface="Calibri"/>
              </a:rPr>
              <a:t> </a:t>
            </a:r>
            <a:r>
              <a:rPr dirty="0" sz="2300" spc="160" b="1">
                <a:latin typeface="Calibri"/>
                <a:cs typeface="Calibri"/>
              </a:rPr>
              <a:t>İÇİN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5134893" y="6594285"/>
            <a:ext cx="3053715" cy="3053715"/>
          </a:xfrm>
          <a:custGeom>
            <a:avLst/>
            <a:gdLst/>
            <a:ahLst/>
            <a:cxnLst/>
            <a:rect l="l" t="t" r="r" b="b"/>
            <a:pathLst>
              <a:path w="3053715" h="3053715">
                <a:moveTo>
                  <a:pt x="1526564" y="3053128"/>
                </a:moveTo>
                <a:lnTo>
                  <a:pt x="1478104" y="3052374"/>
                </a:lnTo>
                <a:lnTo>
                  <a:pt x="1430021" y="3050125"/>
                </a:lnTo>
                <a:lnTo>
                  <a:pt x="1382337" y="3046404"/>
                </a:lnTo>
                <a:lnTo>
                  <a:pt x="1335075" y="3041234"/>
                </a:lnTo>
                <a:lnTo>
                  <a:pt x="1288256" y="3034637"/>
                </a:lnTo>
                <a:lnTo>
                  <a:pt x="1241903" y="3026635"/>
                </a:lnTo>
                <a:lnTo>
                  <a:pt x="1196038" y="3017250"/>
                </a:lnTo>
                <a:lnTo>
                  <a:pt x="1150684" y="3006505"/>
                </a:lnTo>
                <a:lnTo>
                  <a:pt x="1105863" y="2994423"/>
                </a:lnTo>
                <a:lnTo>
                  <a:pt x="1061597" y="2981025"/>
                </a:lnTo>
                <a:lnTo>
                  <a:pt x="1017909" y="2966334"/>
                </a:lnTo>
                <a:lnTo>
                  <a:pt x="974821" y="2950373"/>
                </a:lnTo>
                <a:lnTo>
                  <a:pt x="932356" y="2933163"/>
                </a:lnTo>
                <a:lnTo>
                  <a:pt x="890536" y="2914727"/>
                </a:lnTo>
                <a:lnTo>
                  <a:pt x="849382" y="2895088"/>
                </a:lnTo>
                <a:lnTo>
                  <a:pt x="808918" y="2874267"/>
                </a:lnTo>
                <a:lnTo>
                  <a:pt x="769166" y="2852288"/>
                </a:lnTo>
                <a:lnTo>
                  <a:pt x="730148" y="2829171"/>
                </a:lnTo>
                <a:lnTo>
                  <a:pt x="691887" y="2804941"/>
                </a:lnTo>
                <a:lnTo>
                  <a:pt x="654405" y="2779619"/>
                </a:lnTo>
                <a:lnTo>
                  <a:pt x="617724" y="2753227"/>
                </a:lnTo>
                <a:lnTo>
                  <a:pt x="581866" y="2725788"/>
                </a:lnTo>
                <a:lnTo>
                  <a:pt x="546855" y="2697324"/>
                </a:lnTo>
                <a:lnTo>
                  <a:pt x="512712" y="2667858"/>
                </a:lnTo>
                <a:lnTo>
                  <a:pt x="479459" y="2637412"/>
                </a:lnTo>
                <a:lnTo>
                  <a:pt x="447120" y="2606008"/>
                </a:lnTo>
                <a:lnTo>
                  <a:pt x="415716" y="2573668"/>
                </a:lnTo>
                <a:lnTo>
                  <a:pt x="385270" y="2540416"/>
                </a:lnTo>
                <a:lnTo>
                  <a:pt x="355803" y="2506273"/>
                </a:lnTo>
                <a:lnTo>
                  <a:pt x="327340" y="2471261"/>
                </a:lnTo>
                <a:lnTo>
                  <a:pt x="299901" y="2435404"/>
                </a:lnTo>
                <a:lnTo>
                  <a:pt x="273509" y="2398723"/>
                </a:lnTo>
                <a:lnTo>
                  <a:pt x="248187" y="2361241"/>
                </a:lnTo>
                <a:lnTo>
                  <a:pt x="223956" y="2322979"/>
                </a:lnTo>
                <a:lnTo>
                  <a:pt x="200840" y="2283962"/>
                </a:lnTo>
                <a:lnTo>
                  <a:pt x="178860" y="2244209"/>
                </a:lnTo>
                <a:lnTo>
                  <a:pt x="158040" y="2203746"/>
                </a:lnTo>
                <a:lnTo>
                  <a:pt x="138400" y="2162592"/>
                </a:lnTo>
                <a:lnTo>
                  <a:pt x="119965" y="2120772"/>
                </a:lnTo>
                <a:lnTo>
                  <a:pt x="102755" y="2078306"/>
                </a:lnTo>
                <a:lnTo>
                  <a:pt x="86793" y="2035218"/>
                </a:lnTo>
                <a:lnTo>
                  <a:pt x="72102" y="1991530"/>
                </a:lnTo>
                <a:lnTo>
                  <a:pt x="58705" y="1947265"/>
                </a:lnTo>
                <a:lnTo>
                  <a:pt x="46622" y="1902444"/>
                </a:lnTo>
                <a:lnTo>
                  <a:pt x="35878" y="1857090"/>
                </a:lnTo>
                <a:lnTo>
                  <a:pt x="26493" y="1811225"/>
                </a:lnTo>
                <a:lnTo>
                  <a:pt x="18491" y="1764872"/>
                </a:lnTo>
                <a:lnTo>
                  <a:pt x="11894" y="1718053"/>
                </a:lnTo>
                <a:lnTo>
                  <a:pt x="6723" y="1670790"/>
                </a:lnTo>
                <a:lnTo>
                  <a:pt x="3003" y="1623106"/>
                </a:lnTo>
                <a:lnTo>
                  <a:pt x="754" y="1575023"/>
                </a:lnTo>
                <a:lnTo>
                  <a:pt x="0" y="1526564"/>
                </a:lnTo>
                <a:lnTo>
                  <a:pt x="754" y="1478104"/>
                </a:lnTo>
                <a:lnTo>
                  <a:pt x="3003" y="1430021"/>
                </a:lnTo>
                <a:lnTo>
                  <a:pt x="6723" y="1382337"/>
                </a:lnTo>
                <a:lnTo>
                  <a:pt x="11894" y="1335075"/>
                </a:lnTo>
                <a:lnTo>
                  <a:pt x="18491" y="1288256"/>
                </a:lnTo>
                <a:lnTo>
                  <a:pt x="26493" y="1241903"/>
                </a:lnTo>
                <a:lnTo>
                  <a:pt x="35878" y="1196038"/>
                </a:lnTo>
                <a:lnTo>
                  <a:pt x="46622" y="1150684"/>
                </a:lnTo>
                <a:lnTo>
                  <a:pt x="58705" y="1105863"/>
                </a:lnTo>
                <a:lnTo>
                  <a:pt x="72102" y="1061597"/>
                </a:lnTo>
                <a:lnTo>
                  <a:pt x="86793" y="1017909"/>
                </a:lnTo>
                <a:lnTo>
                  <a:pt x="102755" y="974821"/>
                </a:lnTo>
                <a:lnTo>
                  <a:pt x="119965" y="932356"/>
                </a:lnTo>
                <a:lnTo>
                  <a:pt x="138400" y="890536"/>
                </a:lnTo>
                <a:lnTo>
                  <a:pt x="158040" y="849382"/>
                </a:lnTo>
                <a:lnTo>
                  <a:pt x="178860" y="808918"/>
                </a:lnTo>
                <a:lnTo>
                  <a:pt x="200840" y="769166"/>
                </a:lnTo>
                <a:lnTo>
                  <a:pt x="223956" y="730148"/>
                </a:lnTo>
                <a:lnTo>
                  <a:pt x="248187" y="691887"/>
                </a:lnTo>
                <a:lnTo>
                  <a:pt x="273509" y="654405"/>
                </a:lnTo>
                <a:lnTo>
                  <a:pt x="299901" y="617724"/>
                </a:lnTo>
                <a:lnTo>
                  <a:pt x="327340" y="581866"/>
                </a:lnTo>
                <a:lnTo>
                  <a:pt x="355803" y="546855"/>
                </a:lnTo>
                <a:lnTo>
                  <a:pt x="385270" y="512712"/>
                </a:lnTo>
                <a:lnTo>
                  <a:pt x="415716" y="479459"/>
                </a:lnTo>
                <a:lnTo>
                  <a:pt x="447120" y="447120"/>
                </a:lnTo>
                <a:lnTo>
                  <a:pt x="479459" y="415716"/>
                </a:lnTo>
                <a:lnTo>
                  <a:pt x="512712" y="385270"/>
                </a:lnTo>
                <a:lnTo>
                  <a:pt x="546855" y="355803"/>
                </a:lnTo>
                <a:lnTo>
                  <a:pt x="581866" y="327340"/>
                </a:lnTo>
                <a:lnTo>
                  <a:pt x="617724" y="299901"/>
                </a:lnTo>
                <a:lnTo>
                  <a:pt x="654405" y="273509"/>
                </a:lnTo>
                <a:lnTo>
                  <a:pt x="691887" y="248187"/>
                </a:lnTo>
                <a:lnTo>
                  <a:pt x="730148" y="223956"/>
                </a:lnTo>
                <a:lnTo>
                  <a:pt x="769166" y="200840"/>
                </a:lnTo>
                <a:lnTo>
                  <a:pt x="808918" y="178860"/>
                </a:lnTo>
                <a:lnTo>
                  <a:pt x="849382" y="158040"/>
                </a:lnTo>
                <a:lnTo>
                  <a:pt x="890536" y="138400"/>
                </a:lnTo>
                <a:lnTo>
                  <a:pt x="932356" y="119965"/>
                </a:lnTo>
                <a:lnTo>
                  <a:pt x="974821" y="102755"/>
                </a:lnTo>
                <a:lnTo>
                  <a:pt x="1017909" y="86793"/>
                </a:lnTo>
                <a:lnTo>
                  <a:pt x="1061597" y="72102"/>
                </a:lnTo>
                <a:lnTo>
                  <a:pt x="1105863" y="58705"/>
                </a:lnTo>
                <a:lnTo>
                  <a:pt x="1150684" y="46622"/>
                </a:lnTo>
                <a:lnTo>
                  <a:pt x="1196038" y="35878"/>
                </a:lnTo>
                <a:lnTo>
                  <a:pt x="1241903" y="26493"/>
                </a:lnTo>
                <a:lnTo>
                  <a:pt x="1288256" y="18491"/>
                </a:lnTo>
                <a:lnTo>
                  <a:pt x="1335075" y="11894"/>
                </a:lnTo>
                <a:lnTo>
                  <a:pt x="1382337" y="6723"/>
                </a:lnTo>
                <a:lnTo>
                  <a:pt x="1430021" y="3003"/>
                </a:lnTo>
                <a:lnTo>
                  <a:pt x="1478104" y="754"/>
                </a:lnTo>
                <a:lnTo>
                  <a:pt x="1526564" y="0"/>
                </a:lnTo>
                <a:lnTo>
                  <a:pt x="1575023" y="754"/>
                </a:lnTo>
                <a:lnTo>
                  <a:pt x="1623106" y="3003"/>
                </a:lnTo>
                <a:lnTo>
                  <a:pt x="1670790" y="6723"/>
                </a:lnTo>
                <a:lnTo>
                  <a:pt x="1718053" y="11894"/>
                </a:lnTo>
                <a:lnTo>
                  <a:pt x="1764872" y="18491"/>
                </a:lnTo>
                <a:lnTo>
                  <a:pt x="1811225" y="26493"/>
                </a:lnTo>
                <a:lnTo>
                  <a:pt x="1857089" y="35878"/>
                </a:lnTo>
                <a:lnTo>
                  <a:pt x="1902444" y="46622"/>
                </a:lnTo>
                <a:lnTo>
                  <a:pt x="1947265" y="58705"/>
                </a:lnTo>
                <a:lnTo>
                  <a:pt x="1991530" y="72102"/>
                </a:lnTo>
                <a:lnTo>
                  <a:pt x="2035218" y="86793"/>
                </a:lnTo>
                <a:lnTo>
                  <a:pt x="2078306" y="102755"/>
                </a:lnTo>
                <a:lnTo>
                  <a:pt x="2120771" y="119965"/>
                </a:lnTo>
                <a:lnTo>
                  <a:pt x="2162592" y="138400"/>
                </a:lnTo>
                <a:lnTo>
                  <a:pt x="2203745" y="158040"/>
                </a:lnTo>
                <a:lnTo>
                  <a:pt x="2244209" y="178860"/>
                </a:lnTo>
                <a:lnTo>
                  <a:pt x="2283961" y="200840"/>
                </a:lnTo>
                <a:lnTo>
                  <a:pt x="2322979" y="223956"/>
                </a:lnTo>
                <a:lnTo>
                  <a:pt x="2361240" y="248187"/>
                </a:lnTo>
                <a:lnTo>
                  <a:pt x="2398723" y="273509"/>
                </a:lnTo>
                <a:lnTo>
                  <a:pt x="2435404" y="299901"/>
                </a:lnTo>
                <a:lnTo>
                  <a:pt x="2471261" y="327340"/>
                </a:lnTo>
                <a:lnTo>
                  <a:pt x="2506273" y="355803"/>
                </a:lnTo>
                <a:lnTo>
                  <a:pt x="2540416" y="385270"/>
                </a:lnTo>
                <a:lnTo>
                  <a:pt x="2573668" y="415716"/>
                </a:lnTo>
                <a:lnTo>
                  <a:pt x="2606007" y="447120"/>
                </a:lnTo>
                <a:lnTo>
                  <a:pt x="2637412" y="479459"/>
                </a:lnTo>
                <a:lnTo>
                  <a:pt x="2667858" y="512712"/>
                </a:lnTo>
                <a:lnTo>
                  <a:pt x="2697324" y="546855"/>
                </a:lnTo>
                <a:lnTo>
                  <a:pt x="2725788" y="581866"/>
                </a:lnTo>
                <a:lnTo>
                  <a:pt x="2753227" y="617724"/>
                </a:lnTo>
                <a:lnTo>
                  <a:pt x="2779618" y="654405"/>
                </a:lnTo>
                <a:lnTo>
                  <a:pt x="2804941" y="691887"/>
                </a:lnTo>
                <a:lnTo>
                  <a:pt x="2829171" y="730148"/>
                </a:lnTo>
                <a:lnTo>
                  <a:pt x="2852287" y="769166"/>
                </a:lnTo>
                <a:lnTo>
                  <a:pt x="2874267" y="808918"/>
                </a:lnTo>
                <a:lnTo>
                  <a:pt x="2895088" y="849382"/>
                </a:lnTo>
                <a:lnTo>
                  <a:pt x="2914727" y="890536"/>
                </a:lnTo>
                <a:lnTo>
                  <a:pt x="2933163" y="932356"/>
                </a:lnTo>
                <a:lnTo>
                  <a:pt x="2950373" y="974821"/>
                </a:lnTo>
                <a:lnTo>
                  <a:pt x="2966334" y="1017909"/>
                </a:lnTo>
                <a:lnTo>
                  <a:pt x="2981025" y="1061597"/>
                </a:lnTo>
                <a:lnTo>
                  <a:pt x="2994423" y="1105863"/>
                </a:lnTo>
                <a:lnTo>
                  <a:pt x="3006505" y="1150684"/>
                </a:lnTo>
                <a:lnTo>
                  <a:pt x="3017250" y="1196038"/>
                </a:lnTo>
                <a:lnTo>
                  <a:pt x="3026634" y="1241903"/>
                </a:lnTo>
                <a:lnTo>
                  <a:pt x="3034636" y="1288256"/>
                </a:lnTo>
                <a:lnTo>
                  <a:pt x="3041234" y="1335075"/>
                </a:lnTo>
                <a:lnTo>
                  <a:pt x="3046404" y="1382337"/>
                </a:lnTo>
                <a:lnTo>
                  <a:pt x="3050124" y="1430021"/>
                </a:lnTo>
                <a:lnTo>
                  <a:pt x="3052373" y="1478104"/>
                </a:lnTo>
                <a:lnTo>
                  <a:pt x="3053128" y="1526564"/>
                </a:lnTo>
                <a:lnTo>
                  <a:pt x="3052373" y="1575023"/>
                </a:lnTo>
                <a:lnTo>
                  <a:pt x="3050124" y="1623106"/>
                </a:lnTo>
                <a:lnTo>
                  <a:pt x="3046404" y="1670790"/>
                </a:lnTo>
                <a:lnTo>
                  <a:pt x="3041234" y="1718053"/>
                </a:lnTo>
                <a:lnTo>
                  <a:pt x="3034636" y="1764872"/>
                </a:lnTo>
                <a:lnTo>
                  <a:pt x="3026634" y="1811225"/>
                </a:lnTo>
                <a:lnTo>
                  <a:pt x="3017250" y="1857090"/>
                </a:lnTo>
                <a:lnTo>
                  <a:pt x="3006505" y="1902444"/>
                </a:lnTo>
                <a:lnTo>
                  <a:pt x="2994423" y="1947265"/>
                </a:lnTo>
                <a:lnTo>
                  <a:pt x="2981025" y="1991530"/>
                </a:lnTo>
                <a:lnTo>
                  <a:pt x="2966334" y="2035218"/>
                </a:lnTo>
                <a:lnTo>
                  <a:pt x="2950373" y="2078306"/>
                </a:lnTo>
                <a:lnTo>
                  <a:pt x="2933163" y="2120772"/>
                </a:lnTo>
                <a:lnTo>
                  <a:pt x="2914727" y="2162592"/>
                </a:lnTo>
                <a:lnTo>
                  <a:pt x="2895088" y="2203746"/>
                </a:lnTo>
                <a:lnTo>
                  <a:pt x="2874267" y="2244209"/>
                </a:lnTo>
                <a:lnTo>
                  <a:pt x="2852287" y="2283962"/>
                </a:lnTo>
                <a:lnTo>
                  <a:pt x="2829171" y="2322979"/>
                </a:lnTo>
                <a:lnTo>
                  <a:pt x="2804941" y="2361241"/>
                </a:lnTo>
                <a:lnTo>
                  <a:pt x="2779618" y="2398723"/>
                </a:lnTo>
                <a:lnTo>
                  <a:pt x="2753227" y="2435404"/>
                </a:lnTo>
                <a:lnTo>
                  <a:pt x="2725788" y="2471261"/>
                </a:lnTo>
                <a:lnTo>
                  <a:pt x="2697324" y="2506273"/>
                </a:lnTo>
                <a:lnTo>
                  <a:pt x="2667858" y="2540416"/>
                </a:lnTo>
                <a:lnTo>
                  <a:pt x="2637412" y="2573668"/>
                </a:lnTo>
                <a:lnTo>
                  <a:pt x="2606007" y="2606008"/>
                </a:lnTo>
                <a:lnTo>
                  <a:pt x="2573668" y="2637412"/>
                </a:lnTo>
                <a:lnTo>
                  <a:pt x="2540416" y="2667858"/>
                </a:lnTo>
                <a:lnTo>
                  <a:pt x="2506273" y="2697324"/>
                </a:lnTo>
                <a:lnTo>
                  <a:pt x="2471261" y="2725788"/>
                </a:lnTo>
                <a:lnTo>
                  <a:pt x="2435404" y="2753227"/>
                </a:lnTo>
                <a:lnTo>
                  <a:pt x="2398723" y="2779619"/>
                </a:lnTo>
                <a:lnTo>
                  <a:pt x="2361240" y="2804941"/>
                </a:lnTo>
                <a:lnTo>
                  <a:pt x="2322979" y="2829171"/>
                </a:lnTo>
                <a:lnTo>
                  <a:pt x="2283961" y="2852288"/>
                </a:lnTo>
                <a:lnTo>
                  <a:pt x="2244209" y="2874267"/>
                </a:lnTo>
                <a:lnTo>
                  <a:pt x="2203745" y="2895088"/>
                </a:lnTo>
                <a:lnTo>
                  <a:pt x="2162592" y="2914727"/>
                </a:lnTo>
                <a:lnTo>
                  <a:pt x="2120771" y="2933163"/>
                </a:lnTo>
                <a:lnTo>
                  <a:pt x="2078306" y="2950373"/>
                </a:lnTo>
                <a:lnTo>
                  <a:pt x="2035218" y="2966334"/>
                </a:lnTo>
                <a:lnTo>
                  <a:pt x="1991530" y="2981025"/>
                </a:lnTo>
                <a:lnTo>
                  <a:pt x="1947265" y="2994423"/>
                </a:lnTo>
                <a:lnTo>
                  <a:pt x="1902444" y="3006505"/>
                </a:lnTo>
                <a:lnTo>
                  <a:pt x="1857089" y="3017250"/>
                </a:lnTo>
                <a:lnTo>
                  <a:pt x="1811225" y="3026635"/>
                </a:lnTo>
                <a:lnTo>
                  <a:pt x="1764872" y="3034637"/>
                </a:lnTo>
                <a:lnTo>
                  <a:pt x="1718053" y="3041234"/>
                </a:lnTo>
                <a:lnTo>
                  <a:pt x="1670790" y="3046404"/>
                </a:lnTo>
                <a:lnTo>
                  <a:pt x="1623106" y="3050125"/>
                </a:lnTo>
                <a:lnTo>
                  <a:pt x="1575023" y="3052374"/>
                </a:lnTo>
                <a:lnTo>
                  <a:pt x="1526564" y="3053128"/>
                </a:lnTo>
                <a:close/>
              </a:path>
            </a:pathLst>
          </a:custGeom>
          <a:solidFill>
            <a:srgbClr val="A298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5517127" y="7459143"/>
            <a:ext cx="2288540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300" spc="220" b="1">
                <a:latin typeface="Calibri"/>
                <a:cs typeface="Calibri"/>
              </a:rPr>
              <a:t>ARACIN </a:t>
            </a:r>
            <a:r>
              <a:rPr dirty="0" sz="2300" spc="204" b="1">
                <a:latin typeface="Calibri"/>
                <a:cs typeface="Calibri"/>
              </a:rPr>
              <a:t>ETRAFINA</a:t>
            </a:r>
            <a:r>
              <a:rPr dirty="0" sz="2300" spc="120" b="1">
                <a:latin typeface="Calibri"/>
                <a:cs typeface="Calibri"/>
              </a:rPr>
              <a:t> </a:t>
            </a:r>
            <a:r>
              <a:rPr dirty="0" sz="2300" spc="200" b="1">
                <a:latin typeface="Calibri"/>
                <a:cs typeface="Calibri"/>
              </a:rPr>
              <a:t>KARE </a:t>
            </a:r>
            <a:r>
              <a:rPr dirty="0" sz="2300" spc="215" b="1">
                <a:latin typeface="Calibri"/>
                <a:cs typeface="Calibri"/>
              </a:rPr>
              <a:t>ÇİZMEK</a:t>
            </a:r>
            <a:r>
              <a:rPr dirty="0" sz="2300" spc="114" b="1">
                <a:latin typeface="Calibri"/>
                <a:cs typeface="Calibri"/>
              </a:rPr>
              <a:t> </a:t>
            </a:r>
            <a:r>
              <a:rPr dirty="0" sz="2300" spc="160" b="1">
                <a:latin typeface="Calibri"/>
                <a:cs typeface="Calibri"/>
              </a:rPr>
              <a:t>İÇİN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DFAF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409573" y="0"/>
            <a:ext cx="16878935" cy="4689475"/>
            <a:chOff x="1409573" y="0"/>
            <a:chExt cx="16878935" cy="46894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0559" y="0"/>
              <a:ext cx="7017439" cy="468903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409573" y="2538460"/>
              <a:ext cx="15116175" cy="0"/>
            </a:xfrm>
            <a:custGeom>
              <a:avLst/>
              <a:gdLst/>
              <a:ahLst/>
              <a:cxnLst/>
              <a:rect l="l" t="t" r="r" b="b"/>
              <a:pathLst>
                <a:path w="15116175" h="0">
                  <a:moveTo>
                    <a:pt x="0" y="0"/>
                  </a:moveTo>
                  <a:lnTo>
                    <a:pt x="1511565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36381" y="8514399"/>
            <a:ext cx="10134598" cy="5048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07965" rIns="0" bIns="0" rtlCol="0" vert="horz">
            <a:spAutoFit/>
          </a:bodyPr>
          <a:lstStyle/>
          <a:p>
            <a:pPr marL="396875">
              <a:lnSpc>
                <a:spcPct val="100000"/>
              </a:lnSpc>
              <a:spcBef>
                <a:spcPts val="100"/>
              </a:spcBef>
            </a:pPr>
            <a:r>
              <a:rPr dirty="0" sz="5800">
                <a:latin typeface="Dubai"/>
                <a:cs typeface="Dubai"/>
              </a:rPr>
              <a:t>Detections-Trace-Label-PolygoneZone</a:t>
            </a:r>
            <a:r>
              <a:rPr dirty="0" sz="5800" spc="75">
                <a:latin typeface="Dubai"/>
                <a:cs typeface="Dubai"/>
              </a:rPr>
              <a:t> </a:t>
            </a:r>
            <a:r>
              <a:rPr dirty="0" sz="5800" spc="310"/>
              <a:t>Metodları</a:t>
            </a:r>
            <a:endParaRPr sz="5800">
              <a:latin typeface="Dubai"/>
              <a:cs typeface="Duba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18797" y="6991197"/>
            <a:ext cx="9448799" cy="55244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18797" y="5304020"/>
            <a:ext cx="9439274" cy="55244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66268" y="3480558"/>
            <a:ext cx="10744199" cy="933448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14281281" y="2733723"/>
            <a:ext cx="2270760" cy="2270760"/>
          </a:xfrm>
          <a:custGeom>
            <a:avLst/>
            <a:gdLst/>
            <a:ahLst/>
            <a:cxnLst/>
            <a:rect l="l" t="t" r="r" b="b"/>
            <a:pathLst>
              <a:path w="2270759" h="2270760">
                <a:moveTo>
                  <a:pt x="1135172" y="2270342"/>
                </a:moveTo>
                <a:lnTo>
                  <a:pt x="1087187" y="2269346"/>
                </a:lnTo>
                <a:lnTo>
                  <a:pt x="1039709" y="2266385"/>
                </a:lnTo>
                <a:lnTo>
                  <a:pt x="992778" y="2261497"/>
                </a:lnTo>
                <a:lnTo>
                  <a:pt x="946434" y="2254723"/>
                </a:lnTo>
                <a:lnTo>
                  <a:pt x="900716" y="2246102"/>
                </a:lnTo>
                <a:lnTo>
                  <a:pt x="855663" y="2235673"/>
                </a:lnTo>
                <a:lnTo>
                  <a:pt x="811314" y="2223475"/>
                </a:lnTo>
                <a:lnTo>
                  <a:pt x="767710" y="2209548"/>
                </a:lnTo>
                <a:lnTo>
                  <a:pt x="724889" y="2193932"/>
                </a:lnTo>
                <a:lnTo>
                  <a:pt x="682891" y="2176665"/>
                </a:lnTo>
                <a:lnTo>
                  <a:pt x="641755" y="2157788"/>
                </a:lnTo>
                <a:lnTo>
                  <a:pt x="601521" y="2137339"/>
                </a:lnTo>
                <a:lnTo>
                  <a:pt x="562228" y="2115358"/>
                </a:lnTo>
                <a:lnTo>
                  <a:pt x="523916" y="2091884"/>
                </a:lnTo>
                <a:lnTo>
                  <a:pt x="486623" y="2066957"/>
                </a:lnTo>
                <a:lnTo>
                  <a:pt x="450390" y="2040616"/>
                </a:lnTo>
                <a:lnTo>
                  <a:pt x="415255" y="2012901"/>
                </a:lnTo>
                <a:lnTo>
                  <a:pt x="381258" y="1983851"/>
                </a:lnTo>
                <a:lnTo>
                  <a:pt x="348439" y="1953505"/>
                </a:lnTo>
                <a:lnTo>
                  <a:pt x="316837" y="1921902"/>
                </a:lnTo>
                <a:lnTo>
                  <a:pt x="286491" y="1889083"/>
                </a:lnTo>
                <a:lnTo>
                  <a:pt x="257440" y="1855087"/>
                </a:lnTo>
                <a:lnTo>
                  <a:pt x="229725" y="1819952"/>
                </a:lnTo>
                <a:lnTo>
                  <a:pt x="203384" y="1783718"/>
                </a:lnTo>
                <a:lnTo>
                  <a:pt x="178457" y="1746426"/>
                </a:lnTo>
                <a:lnTo>
                  <a:pt x="154984" y="1708113"/>
                </a:lnTo>
                <a:lnTo>
                  <a:pt x="133002" y="1668820"/>
                </a:lnTo>
                <a:lnTo>
                  <a:pt x="112554" y="1628586"/>
                </a:lnTo>
                <a:lnTo>
                  <a:pt x="93676" y="1587450"/>
                </a:lnTo>
                <a:lnTo>
                  <a:pt x="76409" y="1545452"/>
                </a:lnTo>
                <a:lnTo>
                  <a:pt x="60793" y="1502632"/>
                </a:lnTo>
                <a:lnTo>
                  <a:pt x="46866" y="1459027"/>
                </a:lnTo>
                <a:lnTo>
                  <a:pt x="34669" y="1414679"/>
                </a:lnTo>
                <a:lnTo>
                  <a:pt x="24239" y="1369626"/>
                </a:lnTo>
                <a:lnTo>
                  <a:pt x="15618" y="1323907"/>
                </a:lnTo>
                <a:lnTo>
                  <a:pt x="8844" y="1277563"/>
                </a:lnTo>
                <a:lnTo>
                  <a:pt x="3957" y="1230632"/>
                </a:lnTo>
                <a:lnTo>
                  <a:pt x="995" y="1183155"/>
                </a:lnTo>
                <a:lnTo>
                  <a:pt x="0" y="1135169"/>
                </a:lnTo>
                <a:lnTo>
                  <a:pt x="995" y="1087184"/>
                </a:lnTo>
                <a:lnTo>
                  <a:pt x="3957" y="1039706"/>
                </a:lnTo>
                <a:lnTo>
                  <a:pt x="8844" y="992776"/>
                </a:lnTo>
                <a:lnTo>
                  <a:pt x="15618" y="946432"/>
                </a:lnTo>
                <a:lnTo>
                  <a:pt x="24239" y="900714"/>
                </a:lnTo>
                <a:lnTo>
                  <a:pt x="34669" y="855661"/>
                </a:lnTo>
                <a:lnTo>
                  <a:pt x="46866" y="811312"/>
                </a:lnTo>
                <a:lnTo>
                  <a:pt x="60793" y="767708"/>
                </a:lnTo>
                <a:lnTo>
                  <a:pt x="76409" y="724888"/>
                </a:lnTo>
                <a:lnTo>
                  <a:pt x="93676" y="682890"/>
                </a:lnTo>
                <a:lnTo>
                  <a:pt x="112554" y="641754"/>
                </a:lnTo>
                <a:lnTo>
                  <a:pt x="133002" y="601520"/>
                </a:lnTo>
                <a:lnTo>
                  <a:pt x="154984" y="562227"/>
                </a:lnTo>
                <a:lnTo>
                  <a:pt x="178457" y="523915"/>
                </a:lnTo>
                <a:lnTo>
                  <a:pt x="203384" y="486622"/>
                </a:lnTo>
                <a:lnTo>
                  <a:pt x="229725" y="450389"/>
                </a:lnTo>
                <a:lnTo>
                  <a:pt x="257440" y="415254"/>
                </a:lnTo>
                <a:lnTo>
                  <a:pt x="286491" y="381258"/>
                </a:lnTo>
                <a:lnTo>
                  <a:pt x="316837" y="348439"/>
                </a:lnTo>
                <a:lnTo>
                  <a:pt x="348439" y="316836"/>
                </a:lnTo>
                <a:lnTo>
                  <a:pt x="381258" y="286490"/>
                </a:lnTo>
                <a:lnTo>
                  <a:pt x="415255" y="257440"/>
                </a:lnTo>
                <a:lnTo>
                  <a:pt x="450390" y="229725"/>
                </a:lnTo>
                <a:lnTo>
                  <a:pt x="486623" y="203384"/>
                </a:lnTo>
                <a:lnTo>
                  <a:pt x="523916" y="178457"/>
                </a:lnTo>
                <a:lnTo>
                  <a:pt x="562228" y="154983"/>
                </a:lnTo>
                <a:lnTo>
                  <a:pt x="601521" y="133002"/>
                </a:lnTo>
                <a:lnTo>
                  <a:pt x="641755" y="112553"/>
                </a:lnTo>
                <a:lnTo>
                  <a:pt x="682891" y="93676"/>
                </a:lnTo>
                <a:lnTo>
                  <a:pt x="724889" y="76409"/>
                </a:lnTo>
                <a:lnTo>
                  <a:pt x="767710" y="60793"/>
                </a:lnTo>
                <a:lnTo>
                  <a:pt x="811314" y="46866"/>
                </a:lnTo>
                <a:lnTo>
                  <a:pt x="855663" y="34669"/>
                </a:lnTo>
                <a:lnTo>
                  <a:pt x="900716" y="24239"/>
                </a:lnTo>
                <a:lnTo>
                  <a:pt x="946434" y="15618"/>
                </a:lnTo>
                <a:lnTo>
                  <a:pt x="992778" y="8844"/>
                </a:lnTo>
                <a:lnTo>
                  <a:pt x="1039709" y="3957"/>
                </a:lnTo>
                <a:lnTo>
                  <a:pt x="1087187" y="995"/>
                </a:lnTo>
                <a:lnTo>
                  <a:pt x="1135172" y="0"/>
                </a:lnTo>
                <a:lnTo>
                  <a:pt x="1183157" y="995"/>
                </a:lnTo>
                <a:lnTo>
                  <a:pt x="1230635" y="3957"/>
                </a:lnTo>
                <a:lnTo>
                  <a:pt x="1277566" y="8844"/>
                </a:lnTo>
                <a:lnTo>
                  <a:pt x="1323910" y="15618"/>
                </a:lnTo>
                <a:lnTo>
                  <a:pt x="1369628" y="24239"/>
                </a:lnTo>
                <a:lnTo>
                  <a:pt x="1414681" y="34669"/>
                </a:lnTo>
                <a:lnTo>
                  <a:pt x="1459029" y="46866"/>
                </a:lnTo>
                <a:lnTo>
                  <a:pt x="1502633" y="60793"/>
                </a:lnTo>
                <a:lnTo>
                  <a:pt x="1545454" y="76409"/>
                </a:lnTo>
                <a:lnTo>
                  <a:pt x="1587452" y="93676"/>
                </a:lnTo>
                <a:lnTo>
                  <a:pt x="1628587" y="112553"/>
                </a:lnTo>
                <a:lnTo>
                  <a:pt x="1668821" y="133002"/>
                </a:lnTo>
                <a:lnTo>
                  <a:pt x="1708114" y="154983"/>
                </a:lnTo>
                <a:lnTo>
                  <a:pt x="1746427" y="178457"/>
                </a:lnTo>
                <a:lnTo>
                  <a:pt x="1783719" y="203384"/>
                </a:lnTo>
                <a:lnTo>
                  <a:pt x="1819952" y="229725"/>
                </a:lnTo>
                <a:lnTo>
                  <a:pt x="1855087" y="257440"/>
                </a:lnTo>
                <a:lnTo>
                  <a:pt x="1889084" y="286490"/>
                </a:lnTo>
                <a:lnTo>
                  <a:pt x="1921903" y="316836"/>
                </a:lnTo>
                <a:lnTo>
                  <a:pt x="1953505" y="348439"/>
                </a:lnTo>
                <a:lnTo>
                  <a:pt x="1983851" y="381258"/>
                </a:lnTo>
                <a:lnTo>
                  <a:pt x="2012901" y="415254"/>
                </a:lnTo>
                <a:lnTo>
                  <a:pt x="2040617" y="450389"/>
                </a:lnTo>
                <a:lnTo>
                  <a:pt x="2066957" y="486622"/>
                </a:lnTo>
                <a:lnTo>
                  <a:pt x="2091884" y="523915"/>
                </a:lnTo>
                <a:lnTo>
                  <a:pt x="2115358" y="562227"/>
                </a:lnTo>
                <a:lnTo>
                  <a:pt x="2137339" y="601520"/>
                </a:lnTo>
                <a:lnTo>
                  <a:pt x="2157788" y="641754"/>
                </a:lnTo>
                <a:lnTo>
                  <a:pt x="2176665" y="682890"/>
                </a:lnTo>
                <a:lnTo>
                  <a:pt x="2193932" y="724888"/>
                </a:lnTo>
                <a:lnTo>
                  <a:pt x="2209548" y="767708"/>
                </a:lnTo>
                <a:lnTo>
                  <a:pt x="2223475" y="811312"/>
                </a:lnTo>
                <a:lnTo>
                  <a:pt x="2235673" y="855661"/>
                </a:lnTo>
                <a:lnTo>
                  <a:pt x="2246102" y="900714"/>
                </a:lnTo>
                <a:lnTo>
                  <a:pt x="2254723" y="946432"/>
                </a:lnTo>
                <a:lnTo>
                  <a:pt x="2261497" y="992776"/>
                </a:lnTo>
                <a:lnTo>
                  <a:pt x="2266385" y="1039706"/>
                </a:lnTo>
                <a:lnTo>
                  <a:pt x="2269346" y="1087184"/>
                </a:lnTo>
                <a:lnTo>
                  <a:pt x="2270342" y="1135169"/>
                </a:lnTo>
                <a:lnTo>
                  <a:pt x="2269346" y="1183155"/>
                </a:lnTo>
                <a:lnTo>
                  <a:pt x="2266385" y="1230632"/>
                </a:lnTo>
                <a:lnTo>
                  <a:pt x="2261497" y="1277563"/>
                </a:lnTo>
                <a:lnTo>
                  <a:pt x="2254723" y="1323907"/>
                </a:lnTo>
                <a:lnTo>
                  <a:pt x="2246102" y="1369626"/>
                </a:lnTo>
                <a:lnTo>
                  <a:pt x="2235673" y="1414679"/>
                </a:lnTo>
                <a:lnTo>
                  <a:pt x="2223475" y="1459027"/>
                </a:lnTo>
                <a:lnTo>
                  <a:pt x="2209548" y="1502632"/>
                </a:lnTo>
                <a:lnTo>
                  <a:pt x="2193932" y="1545452"/>
                </a:lnTo>
                <a:lnTo>
                  <a:pt x="2176665" y="1587450"/>
                </a:lnTo>
                <a:lnTo>
                  <a:pt x="2157788" y="1628586"/>
                </a:lnTo>
                <a:lnTo>
                  <a:pt x="2137339" y="1668820"/>
                </a:lnTo>
                <a:lnTo>
                  <a:pt x="2115358" y="1708113"/>
                </a:lnTo>
                <a:lnTo>
                  <a:pt x="2091884" y="1746426"/>
                </a:lnTo>
                <a:lnTo>
                  <a:pt x="2066957" y="1783718"/>
                </a:lnTo>
                <a:lnTo>
                  <a:pt x="2040617" y="1819952"/>
                </a:lnTo>
                <a:lnTo>
                  <a:pt x="2012901" y="1855087"/>
                </a:lnTo>
                <a:lnTo>
                  <a:pt x="1983851" y="1889083"/>
                </a:lnTo>
                <a:lnTo>
                  <a:pt x="1953505" y="1921902"/>
                </a:lnTo>
                <a:lnTo>
                  <a:pt x="1921903" y="1953505"/>
                </a:lnTo>
                <a:lnTo>
                  <a:pt x="1889084" y="1983851"/>
                </a:lnTo>
                <a:lnTo>
                  <a:pt x="1855087" y="2012901"/>
                </a:lnTo>
                <a:lnTo>
                  <a:pt x="1819952" y="2040616"/>
                </a:lnTo>
                <a:lnTo>
                  <a:pt x="1783719" y="2066957"/>
                </a:lnTo>
                <a:lnTo>
                  <a:pt x="1746427" y="2091884"/>
                </a:lnTo>
                <a:lnTo>
                  <a:pt x="1708114" y="2115358"/>
                </a:lnTo>
                <a:lnTo>
                  <a:pt x="1668821" y="2137339"/>
                </a:lnTo>
                <a:lnTo>
                  <a:pt x="1628587" y="2157788"/>
                </a:lnTo>
                <a:lnTo>
                  <a:pt x="1587452" y="2176665"/>
                </a:lnTo>
                <a:lnTo>
                  <a:pt x="1545454" y="2193932"/>
                </a:lnTo>
                <a:lnTo>
                  <a:pt x="1502633" y="2209548"/>
                </a:lnTo>
                <a:lnTo>
                  <a:pt x="1459029" y="2223475"/>
                </a:lnTo>
                <a:lnTo>
                  <a:pt x="1414681" y="2235673"/>
                </a:lnTo>
                <a:lnTo>
                  <a:pt x="1369628" y="2246102"/>
                </a:lnTo>
                <a:lnTo>
                  <a:pt x="1323910" y="2254723"/>
                </a:lnTo>
                <a:lnTo>
                  <a:pt x="1277566" y="2261497"/>
                </a:lnTo>
                <a:lnTo>
                  <a:pt x="1230635" y="2266385"/>
                </a:lnTo>
                <a:lnTo>
                  <a:pt x="1183157" y="2269346"/>
                </a:lnTo>
                <a:lnTo>
                  <a:pt x="1135172" y="2270342"/>
                </a:lnTo>
                <a:close/>
              </a:path>
            </a:pathLst>
          </a:custGeom>
          <a:solidFill>
            <a:srgbClr val="A297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4575263" y="3208054"/>
            <a:ext cx="1682750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14100"/>
              </a:lnSpc>
              <a:spcBef>
                <a:spcPts val="100"/>
              </a:spcBef>
            </a:pPr>
            <a:r>
              <a:rPr dirty="0" sz="2300" spc="229" b="1">
                <a:latin typeface="Calibri"/>
                <a:cs typeface="Calibri"/>
              </a:rPr>
              <a:t>ARACI </a:t>
            </a:r>
            <a:r>
              <a:rPr dirty="0" sz="2300" spc="204" b="1">
                <a:latin typeface="Calibri"/>
                <a:cs typeface="Calibri"/>
              </a:rPr>
              <a:t>TESPİT </a:t>
            </a:r>
            <a:r>
              <a:rPr dirty="0" sz="2300" spc="200" b="1">
                <a:latin typeface="Calibri"/>
                <a:cs typeface="Calibri"/>
              </a:rPr>
              <a:t>ETMEK</a:t>
            </a:r>
            <a:r>
              <a:rPr dirty="0" sz="2300" spc="114" b="1">
                <a:latin typeface="Calibri"/>
                <a:cs typeface="Calibri"/>
              </a:rPr>
              <a:t> </a:t>
            </a:r>
            <a:r>
              <a:rPr dirty="0" sz="2300" spc="160" b="1">
                <a:latin typeface="Calibri"/>
                <a:cs typeface="Calibri"/>
              </a:rPr>
              <a:t>İÇİN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193557" y="4600446"/>
            <a:ext cx="2476500" cy="2476500"/>
          </a:xfrm>
          <a:custGeom>
            <a:avLst/>
            <a:gdLst/>
            <a:ahLst/>
            <a:cxnLst/>
            <a:rect l="l" t="t" r="r" b="b"/>
            <a:pathLst>
              <a:path w="2476500" h="2476500">
                <a:moveTo>
                  <a:pt x="1238064" y="2476131"/>
                </a:moveTo>
                <a:lnTo>
                  <a:pt x="1189449" y="2475194"/>
                </a:lnTo>
                <a:lnTo>
                  <a:pt x="1141310" y="2472406"/>
                </a:lnTo>
                <a:lnTo>
                  <a:pt x="1093679" y="2467801"/>
                </a:lnTo>
                <a:lnTo>
                  <a:pt x="1046592" y="2461415"/>
                </a:lnTo>
                <a:lnTo>
                  <a:pt x="1000083" y="2453280"/>
                </a:lnTo>
                <a:lnTo>
                  <a:pt x="954187" y="2443433"/>
                </a:lnTo>
                <a:lnTo>
                  <a:pt x="908937" y="2431906"/>
                </a:lnTo>
                <a:lnTo>
                  <a:pt x="864369" y="2418735"/>
                </a:lnTo>
                <a:lnTo>
                  <a:pt x="820516" y="2403953"/>
                </a:lnTo>
                <a:lnTo>
                  <a:pt x="777413" y="2387596"/>
                </a:lnTo>
                <a:lnTo>
                  <a:pt x="735094" y="2369698"/>
                </a:lnTo>
                <a:lnTo>
                  <a:pt x="693594" y="2350292"/>
                </a:lnTo>
                <a:lnTo>
                  <a:pt x="652948" y="2329415"/>
                </a:lnTo>
                <a:lnTo>
                  <a:pt x="613189" y="2307099"/>
                </a:lnTo>
                <a:lnTo>
                  <a:pt x="574352" y="2283379"/>
                </a:lnTo>
                <a:lnTo>
                  <a:pt x="536472" y="2258290"/>
                </a:lnTo>
                <a:lnTo>
                  <a:pt x="499582" y="2231866"/>
                </a:lnTo>
                <a:lnTo>
                  <a:pt x="463718" y="2204142"/>
                </a:lnTo>
                <a:lnTo>
                  <a:pt x="428913" y="2175151"/>
                </a:lnTo>
                <a:lnTo>
                  <a:pt x="395202" y="2144929"/>
                </a:lnTo>
                <a:lnTo>
                  <a:pt x="362620" y="2113510"/>
                </a:lnTo>
                <a:lnTo>
                  <a:pt x="331201" y="2080928"/>
                </a:lnTo>
                <a:lnTo>
                  <a:pt x="300979" y="2047217"/>
                </a:lnTo>
                <a:lnTo>
                  <a:pt x="271988" y="2012412"/>
                </a:lnTo>
                <a:lnTo>
                  <a:pt x="244264" y="1976548"/>
                </a:lnTo>
                <a:lnTo>
                  <a:pt x="217840" y="1939658"/>
                </a:lnTo>
                <a:lnTo>
                  <a:pt x="192751" y="1901777"/>
                </a:lnTo>
                <a:lnTo>
                  <a:pt x="169032" y="1862940"/>
                </a:lnTo>
                <a:lnTo>
                  <a:pt x="146716" y="1823181"/>
                </a:lnTo>
                <a:lnTo>
                  <a:pt x="125838" y="1782535"/>
                </a:lnTo>
                <a:lnTo>
                  <a:pt x="106432" y="1741035"/>
                </a:lnTo>
                <a:lnTo>
                  <a:pt x="88534" y="1698716"/>
                </a:lnTo>
                <a:lnTo>
                  <a:pt x="72177" y="1655613"/>
                </a:lnTo>
                <a:lnTo>
                  <a:pt x="57396" y="1611760"/>
                </a:lnTo>
                <a:lnTo>
                  <a:pt x="44224" y="1567191"/>
                </a:lnTo>
                <a:lnTo>
                  <a:pt x="32698" y="1521941"/>
                </a:lnTo>
                <a:lnTo>
                  <a:pt x="22850" y="1476045"/>
                </a:lnTo>
                <a:lnTo>
                  <a:pt x="14716" y="1429536"/>
                </a:lnTo>
                <a:lnTo>
                  <a:pt x="8329" y="1382449"/>
                </a:lnTo>
                <a:lnTo>
                  <a:pt x="3724" y="1334818"/>
                </a:lnTo>
                <a:lnTo>
                  <a:pt x="936" y="1286678"/>
                </a:lnTo>
                <a:lnTo>
                  <a:pt x="0" y="1238064"/>
                </a:lnTo>
                <a:lnTo>
                  <a:pt x="936" y="1189449"/>
                </a:lnTo>
                <a:lnTo>
                  <a:pt x="3724" y="1141310"/>
                </a:lnTo>
                <a:lnTo>
                  <a:pt x="8329" y="1093679"/>
                </a:lnTo>
                <a:lnTo>
                  <a:pt x="14716" y="1046592"/>
                </a:lnTo>
                <a:lnTo>
                  <a:pt x="22850" y="1000083"/>
                </a:lnTo>
                <a:lnTo>
                  <a:pt x="32698" y="954187"/>
                </a:lnTo>
                <a:lnTo>
                  <a:pt x="44224" y="908937"/>
                </a:lnTo>
                <a:lnTo>
                  <a:pt x="57396" y="864369"/>
                </a:lnTo>
                <a:lnTo>
                  <a:pt x="72177" y="820516"/>
                </a:lnTo>
                <a:lnTo>
                  <a:pt x="88534" y="777413"/>
                </a:lnTo>
                <a:lnTo>
                  <a:pt x="106432" y="735094"/>
                </a:lnTo>
                <a:lnTo>
                  <a:pt x="125838" y="693594"/>
                </a:lnTo>
                <a:lnTo>
                  <a:pt x="146716" y="652948"/>
                </a:lnTo>
                <a:lnTo>
                  <a:pt x="169032" y="613189"/>
                </a:lnTo>
                <a:lnTo>
                  <a:pt x="192751" y="574352"/>
                </a:lnTo>
                <a:lnTo>
                  <a:pt x="217840" y="536472"/>
                </a:lnTo>
                <a:lnTo>
                  <a:pt x="244264" y="499582"/>
                </a:lnTo>
                <a:lnTo>
                  <a:pt x="271988" y="463718"/>
                </a:lnTo>
                <a:lnTo>
                  <a:pt x="300979" y="428913"/>
                </a:lnTo>
                <a:lnTo>
                  <a:pt x="331201" y="395202"/>
                </a:lnTo>
                <a:lnTo>
                  <a:pt x="362620" y="362620"/>
                </a:lnTo>
                <a:lnTo>
                  <a:pt x="395202" y="331201"/>
                </a:lnTo>
                <a:lnTo>
                  <a:pt x="428913" y="300979"/>
                </a:lnTo>
                <a:lnTo>
                  <a:pt x="463718" y="271988"/>
                </a:lnTo>
                <a:lnTo>
                  <a:pt x="499582" y="244264"/>
                </a:lnTo>
                <a:lnTo>
                  <a:pt x="536472" y="217840"/>
                </a:lnTo>
                <a:lnTo>
                  <a:pt x="574352" y="192751"/>
                </a:lnTo>
                <a:lnTo>
                  <a:pt x="613189" y="169032"/>
                </a:lnTo>
                <a:lnTo>
                  <a:pt x="652948" y="146716"/>
                </a:lnTo>
                <a:lnTo>
                  <a:pt x="693594" y="125838"/>
                </a:lnTo>
                <a:lnTo>
                  <a:pt x="735094" y="106432"/>
                </a:lnTo>
                <a:lnTo>
                  <a:pt x="777413" y="88534"/>
                </a:lnTo>
                <a:lnTo>
                  <a:pt x="820516" y="72177"/>
                </a:lnTo>
                <a:lnTo>
                  <a:pt x="864369" y="57396"/>
                </a:lnTo>
                <a:lnTo>
                  <a:pt x="908937" y="44224"/>
                </a:lnTo>
                <a:lnTo>
                  <a:pt x="954187" y="32698"/>
                </a:lnTo>
                <a:lnTo>
                  <a:pt x="1000083" y="22850"/>
                </a:lnTo>
                <a:lnTo>
                  <a:pt x="1046592" y="14716"/>
                </a:lnTo>
                <a:lnTo>
                  <a:pt x="1093679" y="8329"/>
                </a:lnTo>
                <a:lnTo>
                  <a:pt x="1141310" y="3724"/>
                </a:lnTo>
                <a:lnTo>
                  <a:pt x="1189449" y="936"/>
                </a:lnTo>
                <a:lnTo>
                  <a:pt x="1238064" y="0"/>
                </a:lnTo>
                <a:lnTo>
                  <a:pt x="1286678" y="936"/>
                </a:lnTo>
                <a:lnTo>
                  <a:pt x="1334818" y="3724"/>
                </a:lnTo>
                <a:lnTo>
                  <a:pt x="1382448" y="8329"/>
                </a:lnTo>
                <a:lnTo>
                  <a:pt x="1429535" y="14716"/>
                </a:lnTo>
                <a:lnTo>
                  <a:pt x="1476044" y="22850"/>
                </a:lnTo>
                <a:lnTo>
                  <a:pt x="1521941" y="32698"/>
                </a:lnTo>
                <a:lnTo>
                  <a:pt x="1567190" y="44224"/>
                </a:lnTo>
                <a:lnTo>
                  <a:pt x="1611759" y="57396"/>
                </a:lnTo>
                <a:lnTo>
                  <a:pt x="1655612" y="72177"/>
                </a:lnTo>
                <a:lnTo>
                  <a:pt x="1698715" y="88534"/>
                </a:lnTo>
                <a:lnTo>
                  <a:pt x="1741034" y="106432"/>
                </a:lnTo>
                <a:lnTo>
                  <a:pt x="1782533" y="125838"/>
                </a:lnTo>
                <a:lnTo>
                  <a:pt x="1823180" y="146716"/>
                </a:lnTo>
                <a:lnTo>
                  <a:pt x="1862939" y="169032"/>
                </a:lnTo>
                <a:lnTo>
                  <a:pt x="1901776" y="192751"/>
                </a:lnTo>
                <a:lnTo>
                  <a:pt x="1939657" y="217840"/>
                </a:lnTo>
                <a:lnTo>
                  <a:pt x="1976546" y="244264"/>
                </a:lnTo>
                <a:lnTo>
                  <a:pt x="2012411" y="271988"/>
                </a:lnTo>
                <a:lnTo>
                  <a:pt x="2047216" y="300979"/>
                </a:lnTo>
                <a:lnTo>
                  <a:pt x="2080926" y="331201"/>
                </a:lnTo>
                <a:lnTo>
                  <a:pt x="2113509" y="362620"/>
                </a:lnTo>
                <a:lnTo>
                  <a:pt x="2144928" y="395202"/>
                </a:lnTo>
                <a:lnTo>
                  <a:pt x="2175150" y="428913"/>
                </a:lnTo>
                <a:lnTo>
                  <a:pt x="2204141" y="463718"/>
                </a:lnTo>
                <a:lnTo>
                  <a:pt x="2231865" y="499582"/>
                </a:lnTo>
                <a:lnTo>
                  <a:pt x="2258289" y="536472"/>
                </a:lnTo>
                <a:lnTo>
                  <a:pt x="2283378" y="574352"/>
                </a:lnTo>
                <a:lnTo>
                  <a:pt x="2307098" y="613189"/>
                </a:lnTo>
                <a:lnTo>
                  <a:pt x="2329414" y="652948"/>
                </a:lnTo>
                <a:lnTo>
                  <a:pt x="2350292" y="693594"/>
                </a:lnTo>
                <a:lnTo>
                  <a:pt x="2369697" y="735094"/>
                </a:lnTo>
                <a:lnTo>
                  <a:pt x="2387596" y="777413"/>
                </a:lnTo>
                <a:lnTo>
                  <a:pt x="2403953" y="820516"/>
                </a:lnTo>
                <a:lnTo>
                  <a:pt x="2418734" y="864369"/>
                </a:lnTo>
                <a:lnTo>
                  <a:pt x="2431906" y="908937"/>
                </a:lnTo>
                <a:lnTo>
                  <a:pt x="2443432" y="954187"/>
                </a:lnTo>
                <a:lnTo>
                  <a:pt x="2453280" y="1000083"/>
                </a:lnTo>
                <a:lnTo>
                  <a:pt x="2461415" y="1046592"/>
                </a:lnTo>
                <a:lnTo>
                  <a:pt x="2467801" y="1093679"/>
                </a:lnTo>
                <a:lnTo>
                  <a:pt x="2472406" y="1141310"/>
                </a:lnTo>
                <a:lnTo>
                  <a:pt x="2475194" y="1189449"/>
                </a:lnTo>
                <a:lnTo>
                  <a:pt x="2476131" y="1238064"/>
                </a:lnTo>
                <a:lnTo>
                  <a:pt x="2475194" y="1286678"/>
                </a:lnTo>
                <a:lnTo>
                  <a:pt x="2472406" y="1334818"/>
                </a:lnTo>
                <a:lnTo>
                  <a:pt x="2467801" y="1382449"/>
                </a:lnTo>
                <a:lnTo>
                  <a:pt x="2461415" y="1429536"/>
                </a:lnTo>
                <a:lnTo>
                  <a:pt x="2453280" y="1476045"/>
                </a:lnTo>
                <a:lnTo>
                  <a:pt x="2443432" y="1521941"/>
                </a:lnTo>
                <a:lnTo>
                  <a:pt x="2431906" y="1567191"/>
                </a:lnTo>
                <a:lnTo>
                  <a:pt x="2418734" y="1611760"/>
                </a:lnTo>
                <a:lnTo>
                  <a:pt x="2403953" y="1655613"/>
                </a:lnTo>
                <a:lnTo>
                  <a:pt x="2387596" y="1698716"/>
                </a:lnTo>
                <a:lnTo>
                  <a:pt x="2369697" y="1741035"/>
                </a:lnTo>
                <a:lnTo>
                  <a:pt x="2350292" y="1782535"/>
                </a:lnTo>
                <a:lnTo>
                  <a:pt x="2329414" y="1823181"/>
                </a:lnTo>
                <a:lnTo>
                  <a:pt x="2307098" y="1862940"/>
                </a:lnTo>
                <a:lnTo>
                  <a:pt x="2283378" y="1901777"/>
                </a:lnTo>
                <a:lnTo>
                  <a:pt x="2258289" y="1939658"/>
                </a:lnTo>
                <a:lnTo>
                  <a:pt x="2231865" y="1976548"/>
                </a:lnTo>
                <a:lnTo>
                  <a:pt x="2204141" y="2012412"/>
                </a:lnTo>
                <a:lnTo>
                  <a:pt x="2175150" y="2047217"/>
                </a:lnTo>
                <a:lnTo>
                  <a:pt x="2144928" y="2080928"/>
                </a:lnTo>
                <a:lnTo>
                  <a:pt x="2113509" y="2113510"/>
                </a:lnTo>
                <a:lnTo>
                  <a:pt x="2080926" y="2144929"/>
                </a:lnTo>
                <a:lnTo>
                  <a:pt x="2047216" y="2175151"/>
                </a:lnTo>
                <a:lnTo>
                  <a:pt x="2012411" y="2204142"/>
                </a:lnTo>
                <a:lnTo>
                  <a:pt x="1976546" y="2231866"/>
                </a:lnTo>
                <a:lnTo>
                  <a:pt x="1939657" y="2258290"/>
                </a:lnTo>
                <a:lnTo>
                  <a:pt x="1901776" y="2283379"/>
                </a:lnTo>
                <a:lnTo>
                  <a:pt x="1862939" y="2307099"/>
                </a:lnTo>
                <a:lnTo>
                  <a:pt x="1823180" y="2329415"/>
                </a:lnTo>
                <a:lnTo>
                  <a:pt x="1782533" y="2350292"/>
                </a:lnTo>
                <a:lnTo>
                  <a:pt x="1741034" y="2369698"/>
                </a:lnTo>
                <a:lnTo>
                  <a:pt x="1698715" y="2387596"/>
                </a:lnTo>
                <a:lnTo>
                  <a:pt x="1655612" y="2403953"/>
                </a:lnTo>
                <a:lnTo>
                  <a:pt x="1611759" y="2418735"/>
                </a:lnTo>
                <a:lnTo>
                  <a:pt x="1567190" y="2431906"/>
                </a:lnTo>
                <a:lnTo>
                  <a:pt x="1521941" y="2443433"/>
                </a:lnTo>
                <a:lnTo>
                  <a:pt x="1476044" y="2453280"/>
                </a:lnTo>
                <a:lnTo>
                  <a:pt x="1429535" y="2461415"/>
                </a:lnTo>
                <a:lnTo>
                  <a:pt x="1382448" y="2467801"/>
                </a:lnTo>
                <a:lnTo>
                  <a:pt x="1334818" y="2472406"/>
                </a:lnTo>
                <a:lnTo>
                  <a:pt x="1286678" y="2475194"/>
                </a:lnTo>
                <a:lnTo>
                  <a:pt x="1238064" y="2476131"/>
                </a:lnTo>
                <a:close/>
              </a:path>
            </a:pathLst>
          </a:custGeom>
          <a:solidFill>
            <a:srgbClr val="A297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1460894" y="4979529"/>
            <a:ext cx="1941195" cy="1625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14100"/>
              </a:lnSpc>
              <a:spcBef>
                <a:spcPts val="100"/>
              </a:spcBef>
            </a:pPr>
            <a:r>
              <a:rPr dirty="0" sz="2300" spc="180" b="1">
                <a:latin typeface="Calibri"/>
                <a:cs typeface="Calibri"/>
              </a:rPr>
              <a:t>ARABANIN </a:t>
            </a:r>
            <a:r>
              <a:rPr dirty="0" sz="2300" spc="200" b="1">
                <a:latin typeface="Calibri"/>
                <a:cs typeface="Calibri"/>
              </a:rPr>
              <a:t>ARKASINDAN </a:t>
            </a:r>
            <a:r>
              <a:rPr dirty="0" sz="2300" spc="114" b="1">
                <a:latin typeface="Calibri"/>
                <a:cs typeface="Calibri"/>
              </a:rPr>
              <a:t>İZ</a:t>
            </a:r>
            <a:r>
              <a:rPr dirty="0" sz="2300" spc="120" b="1">
                <a:latin typeface="Calibri"/>
                <a:cs typeface="Calibri"/>
              </a:rPr>
              <a:t> </a:t>
            </a:r>
            <a:r>
              <a:rPr dirty="0" sz="2300" spc="170" b="1">
                <a:latin typeface="Calibri"/>
                <a:cs typeface="Calibri"/>
              </a:rPr>
              <a:t>BIRAKMAK </a:t>
            </a:r>
            <a:r>
              <a:rPr dirty="0" sz="2300" spc="160" b="1">
                <a:latin typeface="Calibri"/>
                <a:cs typeface="Calibri"/>
              </a:rPr>
              <a:t>İÇİN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4178388" y="6038268"/>
            <a:ext cx="2476500" cy="2592705"/>
          </a:xfrm>
          <a:custGeom>
            <a:avLst/>
            <a:gdLst/>
            <a:ahLst/>
            <a:cxnLst/>
            <a:rect l="l" t="t" r="r" b="b"/>
            <a:pathLst>
              <a:path w="2476500" h="2592704">
                <a:moveTo>
                  <a:pt x="1243230" y="2592199"/>
                </a:moveTo>
                <a:lnTo>
                  <a:pt x="1232902" y="2592199"/>
                </a:lnTo>
                <a:lnTo>
                  <a:pt x="1190577" y="2591365"/>
                </a:lnTo>
                <a:lnTo>
                  <a:pt x="1143540" y="2588580"/>
                </a:lnTo>
                <a:lnTo>
                  <a:pt x="1096987" y="2583978"/>
                </a:lnTo>
                <a:lnTo>
                  <a:pt x="1050951" y="2577594"/>
                </a:lnTo>
                <a:lnTo>
                  <a:pt x="1005463" y="2569462"/>
                </a:lnTo>
                <a:lnTo>
                  <a:pt x="960555" y="2559614"/>
                </a:lnTo>
                <a:lnTo>
                  <a:pt x="916260" y="2548084"/>
                </a:lnTo>
                <a:lnTo>
                  <a:pt x="872609" y="2534906"/>
                </a:lnTo>
                <a:lnTo>
                  <a:pt x="829635" y="2520114"/>
                </a:lnTo>
                <a:lnTo>
                  <a:pt x="787370" y="2503741"/>
                </a:lnTo>
                <a:lnTo>
                  <a:pt x="745845" y="2485820"/>
                </a:lnTo>
                <a:lnTo>
                  <a:pt x="705093" y="2466385"/>
                </a:lnTo>
                <a:lnTo>
                  <a:pt x="665146" y="2445470"/>
                </a:lnTo>
                <a:lnTo>
                  <a:pt x="626036" y="2423108"/>
                </a:lnTo>
                <a:lnTo>
                  <a:pt x="587795" y="2399333"/>
                </a:lnTo>
                <a:lnTo>
                  <a:pt x="550454" y="2374179"/>
                </a:lnTo>
                <a:lnTo>
                  <a:pt x="514047" y="2347678"/>
                </a:lnTo>
                <a:lnTo>
                  <a:pt x="478605" y="2319865"/>
                </a:lnTo>
                <a:lnTo>
                  <a:pt x="444160" y="2290773"/>
                </a:lnTo>
                <a:lnTo>
                  <a:pt x="410744" y="2260435"/>
                </a:lnTo>
                <a:lnTo>
                  <a:pt x="378390" y="2228886"/>
                </a:lnTo>
                <a:lnTo>
                  <a:pt x="347129" y="2196159"/>
                </a:lnTo>
                <a:lnTo>
                  <a:pt x="316994" y="2162287"/>
                </a:lnTo>
                <a:lnTo>
                  <a:pt x="288016" y="2127303"/>
                </a:lnTo>
                <a:lnTo>
                  <a:pt x="260227" y="2091242"/>
                </a:lnTo>
                <a:lnTo>
                  <a:pt x="233660" y="2054138"/>
                </a:lnTo>
                <a:lnTo>
                  <a:pt x="208347" y="2016022"/>
                </a:lnTo>
                <a:lnTo>
                  <a:pt x="184320" y="1976930"/>
                </a:lnTo>
                <a:lnTo>
                  <a:pt x="161610" y="1936895"/>
                </a:lnTo>
                <a:lnTo>
                  <a:pt x="140250" y="1895950"/>
                </a:lnTo>
                <a:lnTo>
                  <a:pt x="120273" y="1854129"/>
                </a:lnTo>
                <a:lnTo>
                  <a:pt x="101709" y="1811465"/>
                </a:lnTo>
                <a:lnTo>
                  <a:pt x="84591" y="1767992"/>
                </a:lnTo>
                <a:lnTo>
                  <a:pt x="68951" y="1723744"/>
                </a:lnTo>
                <a:lnTo>
                  <a:pt x="54822" y="1678754"/>
                </a:lnTo>
                <a:lnTo>
                  <a:pt x="42235" y="1633055"/>
                </a:lnTo>
                <a:lnTo>
                  <a:pt x="31222" y="1586682"/>
                </a:lnTo>
                <a:lnTo>
                  <a:pt x="21815" y="1539667"/>
                </a:lnTo>
                <a:lnTo>
                  <a:pt x="14047" y="1492045"/>
                </a:lnTo>
                <a:lnTo>
                  <a:pt x="7949" y="1443849"/>
                </a:lnTo>
                <a:lnTo>
                  <a:pt x="3554" y="1395112"/>
                </a:lnTo>
                <a:lnTo>
                  <a:pt x="893" y="1345868"/>
                </a:lnTo>
                <a:lnTo>
                  <a:pt x="0" y="1296186"/>
                </a:lnTo>
                <a:lnTo>
                  <a:pt x="893" y="1246434"/>
                </a:lnTo>
                <a:lnTo>
                  <a:pt x="3554" y="1197190"/>
                </a:lnTo>
                <a:lnTo>
                  <a:pt x="7949" y="1148453"/>
                </a:lnTo>
                <a:lnTo>
                  <a:pt x="14047" y="1100257"/>
                </a:lnTo>
                <a:lnTo>
                  <a:pt x="21815" y="1052635"/>
                </a:lnTo>
                <a:lnTo>
                  <a:pt x="31222" y="1005620"/>
                </a:lnTo>
                <a:lnTo>
                  <a:pt x="42235" y="959247"/>
                </a:lnTo>
                <a:lnTo>
                  <a:pt x="54822" y="913548"/>
                </a:lnTo>
                <a:lnTo>
                  <a:pt x="68951" y="868558"/>
                </a:lnTo>
                <a:lnTo>
                  <a:pt x="84591" y="824310"/>
                </a:lnTo>
                <a:lnTo>
                  <a:pt x="101709" y="780837"/>
                </a:lnTo>
                <a:lnTo>
                  <a:pt x="120273" y="738173"/>
                </a:lnTo>
                <a:lnTo>
                  <a:pt x="140250" y="696352"/>
                </a:lnTo>
                <a:lnTo>
                  <a:pt x="161610" y="655406"/>
                </a:lnTo>
                <a:lnTo>
                  <a:pt x="184320" y="615371"/>
                </a:lnTo>
                <a:lnTo>
                  <a:pt x="208347" y="576279"/>
                </a:lnTo>
                <a:lnTo>
                  <a:pt x="233660" y="538163"/>
                </a:lnTo>
                <a:lnTo>
                  <a:pt x="260227" y="501059"/>
                </a:lnTo>
                <a:lnTo>
                  <a:pt x="288016" y="464998"/>
                </a:lnTo>
                <a:lnTo>
                  <a:pt x="316994" y="430014"/>
                </a:lnTo>
                <a:lnTo>
                  <a:pt x="347129" y="396142"/>
                </a:lnTo>
                <a:lnTo>
                  <a:pt x="378390" y="363414"/>
                </a:lnTo>
                <a:lnTo>
                  <a:pt x="410744" y="331865"/>
                </a:lnTo>
                <a:lnTo>
                  <a:pt x="444160" y="301528"/>
                </a:lnTo>
                <a:lnTo>
                  <a:pt x="478605" y="272435"/>
                </a:lnTo>
                <a:lnTo>
                  <a:pt x="514047" y="244622"/>
                </a:lnTo>
                <a:lnTo>
                  <a:pt x="550454" y="218121"/>
                </a:lnTo>
                <a:lnTo>
                  <a:pt x="587795" y="192967"/>
                </a:lnTo>
                <a:lnTo>
                  <a:pt x="626036" y="169192"/>
                </a:lnTo>
                <a:lnTo>
                  <a:pt x="665146" y="146830"/>
                </a:lnTo>
                <a:lnTo>
                  <a:pt x="705093" y="125915"/>
                </a:lnTo>
                <a:lnTo>
                  <a:pt x="745845" y="106480"/>
                </a:lnTo>
                <a:lnTo>
                  <a:pt x="787370" y="88559"/>
                </a:lnTo>
                <a:lnTo>
                  <a:pt x="829635" y="72186"/>
                </a:lnTo>
                <a:lnTo>
                  <a:pt x="872609" y="57393"/>
                </a:lnTo>
                <a:lnTo>
                  <a:pt x="916260" y="44215"/>
                </a:lnTo>
                <a:lnTo>
                  <a:pt x="960555" y="32686"/>
                </a:lnTo>
                <a:lnTo>
                  <a:pt x="1005463" y="22838"/>
                </a:lnTo>
                <a:lnTo>
                  <a:pt x="1050951" y="14705"/>
                </a:lnTo>
                <a:lnTo>
                  <a:pt x="1096987" y="8321"/>
                </a:lnTo>
                <a:lnTo>
                  <a:pt x="1143540" y="3720"/>
                </a:lnTo>
                <a:lnTo>
                  <a:pt x="1190577" y="934"/>
                </a:lnTo>
                <a:lnTo>
                  <a:pt x="1237997" y="0"/>
                </a:lnTo>
                <a:lnTo>
                  <a:pt x="1285555" y="934"/>
                </a:lnTo>
                <a:lnTo>
                  <a:pt x="1332592" y="3720"/>
                </a:lnTo>
                <a:lnTo>
                  <a:pt x="1379145" y="8321"/>
                </a:lnTo>
                <a:lnTo>
                  <a:pt x="1425181" y="14705"/>
                </a:lnTo>
                <a:lnTo>
                  <a:pt x="1470669" y="22838"/>
                </a:lnTo>
                <a:lnTo>
                  <a:pt x="1515577" y="32686"/>
                </a:lnTo>
                <a:lnTo>
                  <a:pt x="1559872" y="44215"/>
                </a:lnTo>
                <a:lnTo>
                  <a:pt x="1603522" y="57393"/>
                </a:lnTo>
                <a:lnTo>
                  <a:pt x="1646496" y="72186"/>
                </a:lnTo>
                <a:lnTo>
                  <a:pt x="1688762" y="88559"/>
                </a:lnTo>
                <a:lnTo>
                  <a:pt x="1730286" y="106480"/>
                </a:lnTo>
                <a:lnTo>
                  <a:pt x="1771038" y="125915"/>
                </a:lnTo>
                <a:lnTo>
                  <a:pt x="1810985" y="146830"/>
                </a:lnTo>
                <a:lnTo>
                  <a:pt x="1850096" y="169192"/>
                </a:lnTo>
                <a:lnTo>
                  <a:pt x="1888337" y="192967"/>
                </a:lnTo>
                <a:lnTo>
                  <a:pt x="1925677" y="218121"/>
                </a:lnTo>
                <a:lnTo>
                  <a:pt x="1962084" y="244622"/>
                </a:lnTo>
                <a:lnTo>
                  <a:pt x="1997526" y="272435"/>
                </a:lnTo>
                <a:lnTo>
                  <a:pt x="2031971" y="301528"/>
                </a:lnTo>
                <a:lnTo>
                  <a:pt x="2065386" y="331865"/>
                </a:lnTo>
                <a:lnTo>
                  <a:pt x="2097741" y="363414"/>
                </a:lnTo>
                <a:lnTo>
                  <a:pt x="2129001" y="396142"/>
                </a:lnTo>
                <a:lnTo>
                  <a:pt x="2159137" y="430014"/>
                </a:lnTo>
                <a:lnTo>
                  <a:pt x="2188115" y="464998"/>
                </a:lnTo>
                <a:lnTo>
                  <a:pt x="2215903" y="501059"/>
                </a:lnTo>
                <a:lnTo>
                  <a:pt x="2242470" y="538163"/>
                </a:lnTo>
                <a:lnTo>
                  <a:pt x="2267783" y="576279"/>
                </a:lnTo>
                <a:lnTo>
                  <a:pt x="2291810" y="615371"/>
                </a:lnTo>
                <a:lnTo>
                  <a:pt x="2314520" y="655406"/>
                </a:lnTo>
                <a:lnTo>
                  <a:pt x="2335879" y="696352"/>
                </a:lnTo>
                <a:lnTo>
                  <a:pt x="2355857" y="738173"/>
                </a:lnTo>
                <a:lnTo>
                  <a:pt x="2374421" y="780837"/>
                </a:lnTo>
                <a:lnTo>
                  <a:pt x="2391538" y="824310"/>
                </a:lnTo>
                <a:lnTo>
                  <a:pt x="2407178" y="868558"/>
                </a:lnTo>
                <a:lnTo>
                  <a:pt x="2421308" y="913548"/>
                </a:lnTo>
                <a:lnTo>
                  <a:pt x="2433895" y="959247"/>
                </a:lnTo>
                <a:lnTo>
                  <a:pt x="2444908" y="1005620"/>
                </a:lnTo>
                <a:lnTo>
                  <a:pt x="2454314" y="1052635"/>
                </a:lnTo>
                <a:lnTo>
                  <a:pt x="2462083" y="1100257"/>
                </a:lnTo>
                <a:lnTo>
                  <a:pt x="2468180" y="1148453"/>
                </a:lnTo>
                <a:lnTo>
                  <a:pt x="2472576" y="1197190"/>
                </a:lnTo>
                <a:lnTo>
                  <a:pt x="2475236" y="1246434"/>
                </a:lnTo>
                <a:lnTo>
                  <a:pt x="2476130" y="1296117"/>
                </a:lnTo>
                <a:lnTo>
                  <a:pt x="2475236" y="1345868"/>
                </a:lnTo>
                <a:lnTo>
                  <a:pt x="2472576" y="1395112"/>
                </a:lnTo>
                <a:lnTo>
                  <a:pt x="2468180" y="1443849"/>
                </a:lnTo>
                <a:lnTo>
                  <a:pt x="2462083" y="1492045"/>
                </a:lnTo>
                <a:lnTo>
                  <a:pt x="2454314" y="1539667"/>
                </a:lnTo>
                <a:lnTo>
                  <a:pt x="2444908" y="1586682"/>
                </a:lnTo>
                <a:lnTo>
                  <a:pt x="2433895" y="1633055"/>
                </a:lnTo>
                <a:lnTo>
                  <a:pt x="2421308" y="1678754"/>
                </a:lnTo>
                <a:lnTo>
                  <a:pt x="2407178" y="1723744"/>
                </a:lnTo>
                <a:lnTo>
                  <a:pt x="2391538" y="1767992"/>
                </a:lnTo>
                <a:lnTo>
                  <a:pt x="2374421" y="1811465"/>
                </a:lnTo>
                <a:lnTo>
                  <a:pt x="2355857" y="1854129"/>
                </a:lnTo>
                <a:lnTo>
                  <a:pt x="2335879" y="1895950"/>
                </a:lnTo>
                <a:lnTo>
                  <a:pt x="2314520" y="1936895"/>
                </a:lnTo>
                <a:lnTo>
                  <a:pt x="2291810" y="1976930"/>
                </a:lnTo>
                <a:lnTo>
                  <a:pt x="2267783" y="2016022"/>
                </a:lnTo>
                <a:lnTo>
                  <a:pt x="2242470" y="2054138"/>
                </a:lnTo>
                <a:lnTo>
                  <a:pt x="2215903" y="2091242"/>
                </a:lnTo>
                <a:lnTo>
                  <a:pt x="2188115" y="2127303"/>
                </a:lnTo>
                <a:lnTo>
                  <a:pt x="2159137" y="2162287"/>
                </a:lnTo>
                <a:lnTo>
                  <a:pt x="2129001" y="2196159"/>
                </a:lnTo>
                <a:lnTo>
                  <a:pt x="2097741" y="2228886"/>
                </a:lnTo>
                <a:lnTo>
                  <a:pt x="2065386" y="2260435"/>
                </a:lnTo>
                <a:lnTo>
                  <a:pt x="2031971" y="2290773"/>
                </a:lnTo>
                <a:lnTo>
                  <a:pt x="1997526" y="2319865"/>
                </a:lnTo>
                <a:lnTo>
                  <a:pt x="1962084" y="2347678"/>
                </a:lnTo>
                <a:lnTo>
                  <a:pt x="1925677" y="2374179"/>
                </a:lnTo>
                <a:lnTo>
                  <a:pt x="1888337" y="2399333"/>
                </a:lnTo>
                <a:lnTo>
                  <a:pt x="1850096" y="2423108"/>
                </a:lnTo>
                <a:lnTo>
                  <a:pt x="1810985" y="2445470"/>
                </a:lnTo>
                <a:lnTo>
                  <a:pt x="1771038" y="2466385"/>
                </a:lnTo>
                <a:lnTo>
                  <a:pt x="1730286" y="2485820"/>
                </a:lnTo>
                <a:lnTo>
                  <a:pt x="1688762" y="2503741"/>
                </a:lnTo>
                <a:lnTo>
                  <a:pt x="1646496" y="2520114"/>
                </a:lnTo>
                <a:lnTo>
                  <a:pt x="1603522" y="2534906"/>
                </a:lnTo>
                <a:lnTo>
                  <a:pt x="1559872" y="2548084"/>
                </a:lnTo>
                <a:lnTo>
                  <a:pt x="1515577" y="2559614"/>
                </a:lnTo>
                <a:lnTo>
                  <a:pt x="1470669" y="2569462"/>
                </a:lnTo>
                <a:lnTo>
                  <a:pt x="1425181" y="2577594"/>
                </a:lnTo>
                <a:lnTo>
                  <a:pt x="1379145" y="2583978"/>
                </a:lnTo>
                <a:lnTo>
                  <a:pt x="1332592" y="2588580"/>
                </a:lnTo>
                <a:lnTo>
                  <a:pt x="1285555" y="2591365"/>
                </a:lnTo>
                <a:lnTo>
                  <a:pt x="1243230" y="2592199"/>
                </a:lnTo>
                <a:close/>
              </a:path>
            </a:pathLst>
          </a:custGeom>
          <a:solidFill>
            <a:srgbClr val="A297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4643816" y="6274477"/>
            <a:ext cx="1544955" cy="2025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300" spc="180" b="1">
                <a:latin typeface="Calibri"/>
                <a:cs typeface="Calibri"/>
              </a:rPr>
              <a:t>ARABANIN </a:t>
            </a:r>
            <a:r>
              <a:rPr dirty="0" sz="2300" spc="160" b="1">
                <a:latin typeface="Calibri"/>
                <a:cs typeface="Calibri"/>
              </a:rPr>
              <a:t>ÜZERİNE </a:t>
            </a:r>
            <a:r>
              <a:rPr dirty="0" sz="2300" spc="195" b="1">
                <a:latin typeface="Calibri"/>
                <a:cs typeface="Calibri"/>
              </a:rPr>
              <a:t>ETİKET </a:t>
            </a:r>
            <a:r>
              <a:rPr dirty="0" sz="2300" spc="210" b="1">
                <a:latin typeface="Calibri"/>
                <a:cs typeface="Calibri"/>
              </a:rPr>
              <a:t>EKLEMEK </a:t>
            </a:r>
            <a:r>
              <a:rPr dirty="0" sz="2300" spc="160" b="1">
                <a:latin typeface="Calibri"/>
                <a:cs typeface="Calibri"/>
              </a:rPr>
              <a:t>İÇİN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1150702" y="7654320"/>
            <a:ext cx="2476500" cy="2476500"/>
          </a:xfrm>
          <a:custGeom>
            <a:avLst/>
            <a:gdLst/>
            <a:ahLst/>
            <a:cxnLst/>
            <a:rect l="l" t="t" r="r" b="b"/>
            <a:pathLst>
              <a:path w="2476500" h="2476500">
                <a:moveTo>
                  <a:pt x="1238064" y="2476131"/>
                </a:moveTo>
                <a:lnTo>
                  <a:pt x="1189449" y="2475194"/>
                </a:lnTo>
                <a:lnTo>
                  <a:pt x="1141310" y="2472406"/>
                </a:lnTo>
                <a:lnTo>
                  <a:pt x="1093679" y="2467801"/>
                </a:lnTo>
                <a:lnTo>
                  <a:pt x="1046592" y="2461415"/>
                </a:lnTo>
                <a:lnTo>
                  <a:pt x="1000083" y="2453280"/>
                </a:lnTo>
                <a:lnTo>
                  <a:pt x="954187" y="2443433"/>
                </a:lnTo>
                <a:lnTo>
                  <a:pt x="908937" y="2431906"/>
                </a:lnTo>
                <a:lnTo>
                  <a:pt x="864369" y="2418735"/>
                </a:lnTo>
                <a:lnTo>
                  <a:pt x="820516" y="2403953"/>
                </a:lnTo>
                <a:lnTo>
                  <a:pt x="777413" y="2387596"/>
                </a:lnTo>
                <a:lnTo>
                  <a:pt x="735094" y="2369698"/>
                </a:lnTo>
                <a:lnTo>
                  <a:pt x="693594" y="2350292"/>
                </a:lnTo>
                <a:lnTo>
                  <a:pt x="652948" y="2329415"/>
                </a:lnTo>
                <a:lnTo>
                  <a:pt x="613189" y="2307099"/>
                </a:lnTo>
                <a:lnTo>
                  <a:pt x="574352" y="2283379"/>
                </a:lnTo>
                <a:lnTo>
                  <a:pt x="536472" y="2258290"/>
                </a:lnTo>
                <a:lnTo>
                  <a:pt x="499582" y="2231866"/>
                </a:lnTo>
                <a:lnTo>
                  <a:pt x="463718" y="2204142"/>
                </a:lnTo>
                <a:lnTo>
                  <a:pt x="428913" y="2175152"/>
                </a:lnTo>
                <a:lnTo>
                  <a:pt x="395202" y="2144930"/>
                </a:lnTo>
                <a:lnTo>
                  <a:pt x="362620" y="2113510"/>
                </a:lnTo>
                <a:lnTo>
                  <a:pt x="331201" y="2080928"/>
                </a:lnTo>
                <a:lnTo>
                  <a:pt x="300979" y="2047217"/>
                </a:lnTo>
                <a:lnTo>
                  <a:pt x="271988" y="2012413"/>
                </a:lnTo>
                <a:lnTo>
                  <a:pt x="244264" y="1976548"/>
                </a:lnTo>
                <a:lnTo>
                  <a:pt x="217840" y="1939659"/>
                </a:lnTo>
                <a:lnTo>
                  <a:pt x="192751" y="1901778"/>
                </a:lnTo>
                <a:lnTo>
                  <a:pt x="169032" y="1862941"/>
                </a:lnTo>
                <a:lnTo>
                  <a:pt x="146716" y="1823182"/>
                </a:lnTo>
                <a:lnTo>
                  <a:pt x="125838" y="1782536"/>
                </a:lnTo>
                <a:lnTo>
                  <a:pt x="106432" y="1741036"/>
                </a:lnTo>
                <a:lnTo>
                  <a:pt x="88534" y="1698718"/>
                </a:lnTo>
                <a:lnTo>
                  <a:pt x="72177" y="1655615"/>
                </a:lnTo>
                <a:lnTo>
                  <a:pt x="57396" y="1611762"/>
                </a:lnTo>
                <a:lnTo>
                  <a:pt x="44224" y="1567193"/>
                </a:lnTo>
                <a:lnTo>
                  <a:pt x="32698" y="1521943"/>
                </a:lnTo>
                <a:lnTo>
                  <a:pt x="22850" y="1476047"/>
                </a:lnTo>
                <a:lnTo>
                  <a:pt x="14716" y="1429538"/>
                </a:lnTo>
                <a:lnTo>
                  <a:pt x="8329" y="1382451"/>
                </a:lnTo>
                <a:lnTo>
                  <a:pt x="3724" y="1334821"/>
                </a:lnTo>
                <a:lnTo>
                  <a:pt x="936" y="1286681"/>
                </a:lnTo>
                <a:lnTo>
                  <a:pt x="0" y="1238067"/>
                </a:lnTo>
                <a:lnTo>
                  <a:pt x="936" y="1189452"/>
                </a:lnTo>
                <a:lnTo>
                  <a:pt x="3724" y="1141313"/>
                </a:lnTo>
                <a:lnTo>
                  <a:pt x="8329" y="1093682"/>
                </a:lnTo>
                <a:lnTo>
                  <a:pt x="14716" y="1046595"/>
                </a:lnTo>
                <a:lnTo>
                  <a:pt x="22850" y="1000086"/>
                </a:lnTo>
                <a:lnTo>
                  <a:pt x="32698" y="954190"/>
                </a:lnTo>
                <a:lnTo>
                  <a:pt x="44224" y="908940"/>
                </a:lnTo>
                <a:lnTo>
                  <a:pt x="57396" y="864371"/>
                </a:lnTo>
                <a:lnTo>
                  <a:pt x="72177" y="820518"/>
                </a:lnTo>
                <a:lnTo>
                  <a:pt x="88534" y="777415"/>
                </a:lnTo>
                <a:lnTo>
                  <a:pt x="106432" y="735097"/>
                </a:lnTo>
                <a:lnTo>
                  <a:pt x="125838" y="693597"/>
                </a:lnTo>
                <a:lnTo>
                  <a:pt x="146716" y="652950"/>
                </a:lnTo>
                <a:lnTo>
                  <a:pt x="169032" y="613191"/>
                </a:lnTo>
                <a:lnTo>
                  <a:pt x="192751" y="574354"/>
                </a:lnTo>
                <a:lnTo>
                  <a:pt x="217840" y="536474"/>
                </a:lnTo>
                <a:lnTo>
                  <a:pt x="244264" y="499584"/>
                </a:lnTo>
                <a:lnTo>
                  <a:pt x="271988" y="463719"/>
                </a:lnTo>
                <a:lnTo>
                  <a:pt x="300979" y="428915"/>
                </a:lnTo>
                <a:lnTo>
                  <a:pt x="331201" y="395204"/>
                </a:lnTo>
                <a:lnTo>
                  <a:pt x="362620" y="362622"/>
                </a:lnTo>
                <a:lnTo>
                  <a:pt x="395202" y="331202"/>
                </a:lnTo>
                <a:lnTo>
                  <a:pt x="428913" y="300980"/>
                </a:lnTo>
                <a:lnTo>
                  <a:pt x="463718" y="271989"/>
                </a:lnTo>
                <a:lnTo>
                  <a:pt x="499582" y="244265"/>
                </a:lnTo>
                <a:lnTo>
                  <a:pt x="536472" y="217841"/>
                </a:lnTo>
                <a:lnTo>
                  <a:pt x="574352" y="192752"/>
                </a:lnTo>
                <a:lnTo>
                  <a:pt x="613189" y="169032"/>
                </a:lnTo>
                <a:lnTo>
                  <a:pt x="652948" y="146716"/>
                </a:lnTo>
                <a:lnTo>
                  <a:pt x="693594" y="125838"/>
                </a:lnTo>
                <a:lnTo>
                  <a:pt x="735094" y="106433"/>
                </a:lnTo>
                <a:lnTo>
                  <a:pt x="777413" y="88534"/>
                </a:lnTo>
                <a:lnTo>
                  <a:pt x="820516" y="72177"/>
                </a:lnTo>
                <a:lnTo>
                  <a:pt x="864369" y="57396"/>
                </a:lnTo>
                <a:lnTo>
                  <a:pt x="908937" y="44225"/>
                </a:lnTo>
                <a:lnTo>
                  <a:pt x="954187" y="32698"/>
                </a:lnTo>
                <a:lnTo>
                  <a:pt x="1000083" y="22850"/>
                </a:lnTo>
                <a:lnTo>
                  <a:pt x="1046592" y="14716"/>
                </a:lnTo>
                <a:lnTo>
                  <a:pt x="1093679" y="8329"/>
                </a:lnTo>
                <a:lnTo>
                  <a:pt x="1141310" y="3724"/>
                </a:lnTo>
                <a:lnTo>
                  <a:pt x="1189449" y="936"/>
                </a:lnTo>
                <a:lnTo>
                  <a:pt x="1238064" y="0"/>
                </a:lnTo>
                <a:lnTo>
                  <a:pt x="1286678" y="936"/>
                </a:lnTo>
                <a:lnTo>
                  <a:pt x="1334818" y="3724"/>
                </a:lnTo>
                <a:lnTo>
                  <a:pt x="1382448" y="8329"/>
                </a:lnTo>
                <a:lnTo>
                  <a:pt x="1429535" y="14716"/>
                </a:lnTo>
                <a:lnTo>
                  <a:pt x="1476044" y="22850"/>
                </a:lnTo>
                <a:lnTo>
                  <a:pt x="1521941" y="32698"/>
                </a:lnTo>
                <a:lnTo>
                  <a:pt x="1567190" y="44225"/>
                </a:lnTo>
                <a:lnTo>
                  <a:pt x="1611759" y="57396"/>
                </a:lnTo>
                <a:lnTo>
                  <a:pt x="1655612" y="72177"/>
                </a:lnTo>
                <a:lnTo>
                  <a:pt x="1698715" y="88534"/>
                </a:lnTo>
                <a:lnTo>
                  <a:pt x="1741034" y="106433"/>
                </a:lnTo>
                <a:lnTo>
                  <a:pt x="1782533" y="125838"/>
                </a:lnTo>
                <a:lnTo>
                  <a:pt x="1823180" y="146716"/>
                </a:lnTo>
                <a:lnTo>
                  <a:pt x="1862939" y="169032"/>
                </a:lnTo>
                <a:lnTo>
                  <a:pt x="1901776" y="192752"/>
                </a:lnTo>
                <a:lnTo>
                  <a:pt x="1939657" y="217841"/>
                </a:lnTo>
                <a:lnTo>
                  <a:pt x="1976546" y="244265"/>
                </a:lnTo>
                <a:lnTo>
                  <a:pt x="2012411" y="271989"/>
                </a:lnTo>
                <a:lnTo>
                  <a:pt x="2047216" y="300980"/>
                </a:lnTo>
                <a:lnTo>
                  <a:pt x="2080926" y="331202"/>
                </a:lnTo>
                <a:lnTo>
                  <a:pt x="2113509" y="362622"/>
                </a:lnTo>
                <a:lnTo>
                  <a:pt x="2144928" y="395204"/>
                </a:lnTo>
                <a:lnTo>
                  <a:pt x="2175150" y="428915"/>
                </a:lnTo>
                <a:lnTo>
                  <a:pt x="2204141" y="463719"/>
                </a:lnTo>
                <a:lnTo>
                  <a:pt x="2231865" y="499584"/>
                </a:lnTo>
                <a:lnTo>
                  <a:pt x="2258289" y="536474"/>
                </a:lnTo>
                <a:lnTo>
                  <a:pt x="2283378" y="574354"/>
                </a:lnTo>
                <a:lnTo>
                  <a:pt x="2307098" y="613191"/>
                </a:lnTo>
                <a:lnTo>
                  <a:pt x="2329414" y="652950"/>
                </a:lnTo>
                <a:lnTo>
                  <a:pt x="2350292" y="693597"/>
                </a:lnTo>
                <a:lnTo>
                  <a:pt x="2369697" y="735097"/>
                </a:lnTo>
                <a:lnTo>
                  <a:pt x="2387596" y="777415"/>
                </a:lnTo>
                <a:lnTo>
                  <a:pt x="2403953" y="820518"/>
                </a:lnTo>
                <a:lnTo>
                  <a:pt x="2418734" y="864371"/>
                </a:lnTo>
                <a:lnTo>
                  <a:pt x="2431906" y="908940"/>
                </a:lnTo>
                <a:lnTo>
                  <a:pt x="2443432" y="954190"/>
                </a:lnTo>
                <a:lnTo>
                  <a:pt x="2453280" y="1000086"/>
                </a:lnTo>
                <a:lnTo>
                  <a:pt x="2461415" y="1046595"/>
                </a:lnTo>
                <a:lnTo>
                  <a:pt x="2467801" y="1093682"/>
                </a:lnTo>
                <a:lnTo>
                  <a:pt x="2472406" y="1141313"/>
                </a:lnTo>
                <a:lnTo>
                  <a:pt x="2475194" y="1189452"/>
                </a:lnTo>
                <a:lnTo>
                  <a:pt x="2476131" y="1238067"/>
                </a:lnTo>
                <a:lnTo>
                  <a:pt x="2475194" y="1286681"/>
                </a:lnTo>
                <a:lnTo>
                  <a:pt x="2472406" y="1334821"/>
                </a:lnTo>
                <a:lnTo>
                  <a:pt x="2467801" y="1382451"/>
                </a:lnTo>
                <a:lnTo>
                  <a:pt x="2461415" y="1429538"/>
                </a:lnTo>
                <a:lnTo>
                  <a:pt x="2453280" y="1476047"/>
                </a:lnTo>
                <a:lnTo>
                  <a:pt x="2443432" y="1521943"/>
                </a:lnTo>
                <a:lnTo>
                  <a:pt x="2431906" y="1567193"/>
                </a:lnTo>
                <a:lnTo>
                  <a:pt x="2418734" y="1611762"/>
                </a:lnTo>
                <a:lnTo>
                  <a:pt x="2403953" y="1655615"/>
                </a:lnTo>
                <a:lnTo>
                  <a:pt x="2387596" y="1698718"/>
                </a:lnTo>
                <a:lnTo>
                  <a:pt x="2369697" y="1741036"/>
                </a:lnTo>
                <a:lnTo>
                  <a:pt x="2350292" y="1782536"/>
                </a:lnTo>
                <a:lnTo>
                  <a:pt x="2329414" y="1823182"/>
                </a:lnTo>
                <a:lnTo>
                  <a:pt x="2307098" y="1862941"/>
                </a:lnTo>
                <a:lnTo>
                  <a:pt x="2283378" y="1901778"/>
                </a:lnTo>
                <a:lnTo>
                  <a:pt x="2258289" y="1939659"/>
                </a:lnTo>
                <a:lnTo>
                  <a:pt x="2231865" y="1976548"/>
                </a:lnTo>
                <a:lnTo>
                  <a:pt x="2204141" y="2012413"/>
                </a:lnTo>
                <a:lnTo>
                  <a:pt x="2175150" y="2047217"/>
                </a:lnTo>
                <a:lnTo>
                  <a:pt x="2144928" y="2080928"/>
                </a:lnTo>
                <a:lnTo>
                  <a:pt x="2113509" y="2113510"/>
                </a:lnTo>
                <a:lnTo>
                  <a:pt x="2080926" y="2144930"/>
                </a:lnTo>
                <a:lnTo>
                  <a:pt x="2047216" y="2175152"/>
                </a:lnTo>
                <a:lnTo>
                  <a:pt x="2012411" y="2204142"/>
                </a:lnTo>
                <a:lnTo>
                  <a:pt x="1976546" y="2231866"/>
                </a:lnTo>
                <a:lnTo>
                  <a:pt x="1939657" y="2258290"/>
                </a:lnTo>
                <a:lnTo>
                  <a:pt x="1901776" y="2283379"/>
                </a:lnTo>
                <a:lnTo>
                  <a:pt x="1862939" y="2307099"/>
                </a:lnTo>
                <a:lnTo>
                  <a:pt x="1823180" y="2329415"/>
                </a:lnTo>
                <a:lnTo>
                  <a:pt x="1782533" y="2350292"/>
                </a:lnTo>
                <a:lnTo>
                  <a:pt x="1741034" y="2369698"/>
                </a:lnTo>
                <a:lnTo>
                  <a:pt x="1698715" y="2387596"/>
                </a:lnTo>
                <a:lnTo>
                  <a:pt x="1655612" y="2403953"/>
                </a:lnTo>
                <a:lnTo>
                  <a:pt x="1611759" y="2418735"/>
                </a:lnTo>
                <a:lnTo>
                  <a:pt x="1567190" y="2431906"/>
                </a:lnTo>
                <a:lnTo>
                  <a:pt x="1521941" y="2443433"/>
                </a:lnTo>
                <a:lnTo>
                  <a:pt x="1476044" y="2453280"/>
                </a:lnTo>
                <a:lnTo>
                  <a:pt x="1429535" y="2461415"/>
                </a:lnTo>
                <a:lnTo>
                  <a:pt x="1382448" y="2467801"/>
                </a:lnTo>
                <a:lnTo>
                  <a:pt x="1334818" y="2472406"/>
                </a:lnTo>
                <a:lnTo>
                  <a:pt x="1286678" y="2475194"/>
                </a:lnTo>
                <a:lnTo>
                  <a:pt x="1238064" y="2476131"/>
                </a:lnTo>
                <a:close/>
              </a:path>
            </a:pathLst>
          </a:custGeom>
          <a:solidFill>
            <a:srgbClr val="A297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1439024" y="8233429"/>
            <a:ext cx="1899285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300" spc="150" b="1">
                <a:latin typeface="Calibri"/>
                <a:cs typeface="Calibri"/>
              </a:rPr>
              <a:t>SINIRLI</a:t>
            </a:r>
            <a:r>
              <a:rPr dirty="0" sz="2300" spc="145" b="1">
                <a:latin typeface="Calibri"/>
                <a:cs typeface="Calibri"/>
              </a:rPr>
              <a:t> </a:t>
            </a:r>
            <a:r>
              <a:rPr dirty="0" sz="2300" spc="225" b="1">
                <a:latin typeface="Calibri"/>
                <a:cs typeface="Calibri"/>
              </a:rPr>
              <a:t>ALAN </a:t>
            </a:r>
            <a:r>
              <a:rPr dirty="0" sz="2300" spc="195" b="1">
                <a:latin typeface="Calibri"/>
                <a:cs typeface="Calibri"/>
              </a:rPr>
              <a:t>BELİRLEMEK </a:t>
            </a:r>
            <a:r>
              <a:rPr dirty="0" sz="2300" spc="160" b="1">
                <a:latin typeface="Calibri"/>
                <a:cs typeface="Calibri"/>
              </a:rPr>
              <a:t>İÇİN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62074" y="0"/>
            <a:ext cx="16925925" cy="4715510"/>
            <a:chOff x="1362074" y="0"/>
            <a:chExt cx="16925925" cy="4715510"/>
          </a:xfrm>
        </p:grpSpPr>
        <p:sp>
          <p:nvSpPr>
            <p:cNvPr id="3" name="object 3" descr=""/>
            <p:cNvSpPr/>
            <p:nvPr/>
          </p:nvSpPr>
          <p:spPr>
            <a:xfrm>
              <a:off x="1409573" y="3633835"/>
              <a:ext cx="15116175" cy="0"/>
            </a:xfrm>
            <a:custGeom>
              <a:avLst/>
              <a:gdLst/>
              <a:ahLst/>
              <a:cxnLst/>
              <a:rect l="l" t="t" r="r" b="b"/>
              <a:pathLst>
                <a:path w="15116175" h="0">
                  <a:moveTo>
                    <a:pt x="0" y="0"/>
                  </a:moveTo>
                  <a:lnTo>
                    <a:pt x="15115651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74" y="4591097"/>
              <a:ext cx="123824" cy="1238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82526" rIns="0" bIns="0" rtlCol="0" vert="horz">
            <a:spAutoFit/>
          </a:bodyPr>
          <a:lstStyle/>
          <a:p>
            <a:pPr marL="396875">
              <a:lnSpc>
                <a:spcPct val="100000"/>
              </a:lnSpc>
              <a:spcBef>
                <a:spcPts val="100"/>
              </a:spcBef>
            </a:pPr>
            <a:r>
              <a:rPr dirty="0" spc="490"/>
              <a:t>Projenin</a:t>
            </a:r>
            <a:r>
              <a:rPr dirty="0" spc="125"/>
              <a:t> </a:t>
            </a:r>
            <a:r>
              <a:rPr dirty="0" spc="715"/>
              <a:t>Konusu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40738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pc="130"/>
              <a:t>Ele </a:t>
            </a:r>
            <a:r>
              <a:rPr dirty="0" spc="110"/>
              <a:t>aldığımız</a:t>
            </a:r>
            <a:r>
              <a:rPr dirty="0" spc="130"/>
              <a:t> </a:t>
            </a:r>
            <a:r>
              <a:rPr dirty="0" spc="114"/>
              <a:t>bir</a:t>
            </a:r>
            <a:r>
              <a:rPr dirty="0" spc="130"/>
              <a:t> </a:t>
            </a:r>
            <a:r>
              <a:rPr dirty="0" spc="190"/>
              <a:t>videoyu</a:t>
            </a:r>
            <a:r>
              <a:rPr dirty="0" spc="130"/>
              <a:t> </a:t>
            </a:r>
            <a:r>
              <a:rPr dirty="0" spc="140"/>
              <a:t>görüntü</a:t>
            </a:r>
            <a:r>
              <a:rPr dirty="0" spc="130"/>
              <a:t> </a:t>
            </a:r>
            <a:r>
              <a:rPr dirty="0" spc="165"/>
              <a:t>işleme</a:t>
            </a:r>
            <a:r>
              <a:rPr dirty="0" spc="130"/>
              <a:t> </a:t>
            </a:r>
            <a:r>
              <a:rPr dirty="0" spc="114"/>
              <a:t>işlemleri</a:t>
            </a:r>
            <a:r>
              <a:rPr dirty="0" spc="130"/>
              <a:t> </a:t>
            </a:r>
            <a:r>
              <a:rPr dirty="0" spc="180"/>
              <a:t>yaparak</a:t>
            </a:r>
            <a:r>
              <a:rPr dirty="0" spc="130"/>
              <a:t> </a:t>
            </a:r>
            <a:r>
              <a:rPr dirty="0" spc="100"/>
              <a:t>trafik</a:t>
            </a:r>
            <a:r>
              <a:rPr dirty="0" spc="130"/>
              <a:t> </a:t>
            </a:r>
            <a:r>
              <a:rPr dirty="0" spc="155"/>
              <a:t>yoğunluğuna</a:t>
            </a:r>
            <a:r>
              <a:rPr dirty="0" spc="130"/>
              <a:t> </a:t>
            </a:r>
            <a:r>
              <a:rPr dirty="0" spc="110"/>
              <a:t>dair </a:t>
            </a:r>
            <a:r>
              <a:rPr dirty="0" spc="95"/>
              <a:t>bilgiler</a:t>
            </a:r>
            <a:r>
              <a:rPr dirty="0" spc="130"/>
              <a:t> </a:t>
            </a:r>
            <a:r>
              <a:rPr dirty="0" spc="170"/>
              <a:t>elde</a:t>
            </a:r>
            <a:r>
              <a:rPr dirty="0" spc="135"/>
              <a:t> </a:t>
            </a:r>
            <a:r>
              <a:rPr dirty="0" spc="110"/>
              <a:t>etmektir.</a:t>
            </a:r>
            <a:r>
              <a:rPr dirty="0" spc="135"/>
              <a:t> </a:t>
            </a:r>
            <a:r>
              <a:rPr dirty="0" spc="195"/>
              <a:t>Video</a:t>
            </a:r>
            <a:r>
              <a:rPr dirty="0" spc="135"/>
              <a:t> </a:t>
            </a:r>
            <a:r>
              <a:rPr dirty="0" spc="160"/>
              <a:t>kaydındaki</a:t>
            </a:r>
            <a:r>
              <a:rPr dirty="0" spc="135"/>
              <a:t> </a:t>
            </a:r>
            <a:r>
              <a:rPr dirty="0" spc="120"/>
              <a:t>araçları</a:t>
            </a:r>
            <a:r>
              <a:rPr dirty="0" spc="135"/>
              <a:t> </a:t>
            </a:r>
            <a:r>
              <a:rPr dirty="0" spc="195"/>
              <a:t>tespit</a:t>
            </a:r>
            <a:r>
              <a:rPr dirty="0" spc="130"/>
              <a:t> </a:t>
            </a:r>
            <a:r>
              <a:rPr dirty="0" spc="120"/>
              <a:t>ederek,</a:t>
            </a:r>
            <a:r>
              <a:rPr dirty="0" spc="135"/>
              <a:t> </a:t>
            </a:r>
            <a:r>
              <a:rPr dirty="0" spc="210"/>
              <a:t>bu</a:t>
            </a:r>
            <a:r>
              <a:rPr dirty="0" spc="135"/>
              <a:t> </a:t>
            </a:r>
            <a:r>
              <a:rPr dirty="0" spc="120"/>
              <a:t>araçların</a:t>
            </a:r>
            <a:r>
              <a:rPr dirty="0" spc="135"/>
              <a:t> </a:t>
            </a:r>
            <a:r>
              <a:rPr dirty="0" spc="55"/>
              <a:t>hızlarını</a:t>
            </a:r>
            <a:r>
              <a:rPr dirty="0" spc="135"/>
              <a:t> </a:t>
            </a:r>
            <a:r>
              <a:rPr dirty="0" spc="180"/>
              <a:t>ve </a:t>
            </a:r>
            <a:r>
              <a:rPr dirty="0" spc="150"/>
              <a:t>alanda</a:t>
            </a:r>
            <a:r>
              <a:rPr dirty="0" spc="130"/>
              <a:t> </a:t>
            </a:r>
            <a:r>
              <a:rPr dirty="0" spc="165"/>
              <a:t>ne</a:t>
            </a:r>
            <a:r>
              <a:rPr dirty="0" spc="130"/>
              <a:t> </a:t>
            </a:r>
            <a:r>
              <a:rPr dirty="0" spc="160"/>
              <a:t>kadar</a:t>
            </a:r>
            <a:r>
              <a:rPr dirty="0" spc="130"/>
              <a:t> </a:t>
            </a:r>
            <a:r>
              <a:rPr dirty="0" spc="165"/>
              <a:t>süre</a:t>
            </a:r>
            <a:r>
              <a:rPr dirty="0" spc="130"/>
              <a:t> </a:t>
            </a:r>
            <a:r>
              <a:rPr dirty="0" spc="110"/>
              <a:t>bulundukları</a:t>
            </a:r>
            <a:r>
              <a:rPr dirty="0" spc="135"/>
              <a:t> </a:t>
            </a:r>
            <a:r>
              <a:rPr dirty="0" spc="85"/>
              <a:t>verileri</a:t>
            </a:r>
            <a:r>
              <a:rPr dirty="0" spc="130"/>
              <a:t> </a:t>
            </a:r>
            <a:r>
              <a:rPr dirty="0" spc="65"/>
              <a:t>ile</a:t>
            </a:r>
            <a:r>
              <a:rPr dirty="0" spc="130"/>
              <a:t> </a:t>
            </a:r>
            <a:r>
              <a:rPr dirty="0" spc="155"/>
              <a:t>mikroskopik</a:t>
            </a:r>
            <a:r>
              <a:rPr dirty="0" spc="130"/>
              <a:t> </a:t>
            </a:r>
            <a:r>
              <a:rPr dirty="0" spc="204"/>
              <a:t>ve</a:t>
            </a:r>
            <a:r>
              <a:rPr dirty="0" spc="135"/>
              <a:t> </a:t>
            </a:r>
            <a:r>
              <a:rPr dirty="0" spc="170"/>
              <a:t>makroskopik</a:t>
            </a:r>
            <a:r>
              <a:rPr dirty="0" spc="130"/>
              <a:t> </a:t>
            </a:r>
            <a:r>
              <a:rPr dirty="0" spc="135"/>
              <a:t>ölçümler </a:t>
            </a:r>
            <a:r>
              <a:rPr dirty="0" spc="204"/>
              <a:t>yapıp</a:t>
            </a:r>
            <a:r>
              <a:rPr dirty="0" spc="130"/>
              <a:t> </a:t>
            </a:r>
            <a:r>
              <a:rPr dirty="0" spc="145"/>
              <a:t>ardından</a:t>
            </a:r>
            <a:r>
              <a:rPr dirty="0" spc="135"/>
              <a:t> </a:t>
            </a:r>
            <a:r>
              <a:rPr dirty="0" spc="100"/>
              <a:t>trafik</a:t>
            </a:r>
            <a:r>
              <a:rPr dirty="0" spc="135"/>
              <a:t> </a:t>
            </a:r>
            <a:r>
              <a:rPr dirty="0" spc="150"/>
              <a:t>yoğunluğunu</a:t>
            </a:r>
            <a:r>
              <a:rPr dirty="0" spc="135"/>
              <a:t> </a:t>
            </a:r>
            <a:r>
              <a:rPr dirty="0" spc="185"/>
              <a:t>hesaplayan</a:t>
            </a:r>
            <a:r>
              <a:rPr dirty="0" spc="135"/>
              <a:t> </a:t>
            </a:r>
            <a:r>
              <a:rPr dirty="0" spc="114"/>
              <a:t>bir</a:t>
            </a:r>
            <a:r>
              <a:rPr dirty="0" spc="135"/>
              <a:t> </a:t>
            </a:r>
            <a:r>
              <a:rPr dirty="0" spc="100"/>
              <a:t>trafik</a:t>
            </a:r>
            <a:r>
              <a:rPr dirty="0" spc="130"/>
              <a:t> </a:t>
            </a:r>
            <a:r>
              <a:rPr dirty="0" spc="140"/>
              <a:t>izleme</a:t>
            </a:r>
            <a:r>
              <a:rPr dirty="0" spc="135"/>
              <a:t> </a:t>
            </a:r>
            <a:r>
              <a:rPr dirty="0" spc="180"/>
              <a:t>sistemi </a:t>
            </a:r>
            <a:r>
              <a:rPr dirty="0" spc="110"/>
              <a:t>oluşturmaktadır.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74" y="2204961"/>
            <a:ext cx="8629649" cy="36671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29324" y="2204961"/>
            <a:ext cx="9058273" cy="36671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19364" y="6272315"/>
            <a:ext cx="13449299" cy="29813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4386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dirty="0" sz="6000" spc="390"/>
              <a:t>Programın</a:t>
            </a:r>
            <a:r>
              <a:rPr dirty="0" sz="6000" spc="95"/>
              <a:t> </a:t>
            </a:r>
            <a:r>
              <a:rPr dirty="0" sz="6000" spc="605"/>
              <a:t>Sonuç</a:t>
            </a:r>
            <a:r>
              <a:rPr dirty="0" sz="6000" spc="95"/>
              <a:t> </a:t>
            </a:r>
            <a:r>
              <a:rPr dirty="0" sz="6000" spc="360"/>
              <a:t>Ekranı</a:t>
            </a:r>
            <a:endParaRPr sz="6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6281" y="2472714"/>
            <a:ext cx="9534524" cy="63531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4386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dirty="0" sz="6000" spc="455"/>
              <a:t>Elde</a:t>
            </a:r>
            <a:r>
              <a:rPr dirty="0" sz="6000" spc="80"/>
              <a:t> </a:t>
            </a:r>
            <a:r>
              <a:rPr dirty="0" sz="6000" spc="390"/>
              <a:t>Edilen</a:t>
            </a:r>
            <a:r>
              <a:rPr dirty="0" sz="6000" spc="80"/>
              <a:t> </a:t>
            </a:r>
            <a:r>
              <a:rPr dirty="0" sz="6000" spc="325"/>
              <a:t>Verilerin</a:t>
            </a:r>
            <a:r>
              <a:rPr dirty="0" sz="6000" spc="85"/>
              <a:t> </a:t>
            </a:r>
            <a:r>
              <a:rPr dirty="0" sz="6000" spc="420"/>
              <a:t>Grafiğe</a:t>
            </a:r>
            <a:r>
              <a:rPr dirty="0" sz="6000" spc="80"/>
              <a:t> </a:t>
            </a:r>
            <a:r>
              <a:rPr dirty="0" sz="6000" spc="430"/>
              <a:t>Dönüştürülmesi</a:t>
            </a:r>
            <a:endParaRPr sz="6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EFAF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74043" y="0"/>
            <a:ext cx="17713960" cy="10287000"/>
            <a:chOff x="574043" y="0"/>
            <a:chExt cx="17713960" cy="10287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043" y="0"/>
              <a:ext cx="17713956" cy="102869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28698" y="3642180"/>
              <a:ext cx="16230600" cy="5080"/>
            </a:xfrm>
            <a:custGeom>
              <a:avLst/>
              <a:gdLst/>
              <a:ahLst/>
              <a:cxnLst/>
              <a:rect l="l" t="t" r="r" b="b"/>
              <a:pathLst>
                <a:path w="16230600" h="5079">
                  <a:moveTo>
                    <a:pt x="0" y="0"/>
                  </a:moveTo>
                  <a:lnTo>
                    <a:pt x="16230599" y="476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30648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dirty="0" spc="910"/>
              <a:t>Sonuç</a:t>
            </a:r>
            <a:r>
              <a:rPr dirty="0" spc="110"/>
              <a:t> </a:t>
            </a:r>
            <a:r>
              <a:rPr dirty="0" spc="745"/>
              <a:t>ve</a:t>
            </a:r>
            <a:r>
              <a:rPr dirty="0" spc="110"/>
              <a:t> </a:t>
            </a:r>
            <a:r>
              <a:rPr dirty="0" spc="515"/>
              <a:t>Öneriler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015998" y="3883025"/>
            <a:ext cx="15649575" cy="429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245">
                <a:latin typeface="Calibri"/>
                <a:cs typeface="Calibri"/>
              </a:rPr>
              <a:t>Sonuç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110">
                <a:latin typeface="Calibri"/>
                <a:cs typeface="Calibri"/>
              </a:rPr>
              <a:t>olarak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160">
                <a:latin typeface="Calibri"/>
                <a:cs typeface="Calibri"/>
              </a:rPr>
              <a:t>Görüntü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165">
                <a:latin typeface="Calibri"/>
                <a:cs typeface="Calibri"/>
              </a:rPr>
              <a:t>işleme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110">
                <a:latin typeface="Calibri"/>
                <a:cs typeface="Calibri"/>
              </a:rPr>
              <a:t>teknolojisini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100">
                <a:latin typeface="Calibri"/>
                <a:cs typeface="Calibri"/>
              </a:rPr>
              <a:t>kullanarak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120">
                <a:latin typeface="Calibri"/>
                <a:cs typeface="Calibri"/>
              </a:rPr>
              <a:t>araçların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245">
                <a:latin typeface="Calibri"/>
                <a:cs typeface="Calibri"/>
              </a:rPr>
              <a:t>geçiş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75">
                <a:latin typeface="Calibri"/>
                <a:cs typeface="Calibri"/>
              </a:rPr>
              <a:t>süreleri,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55">
                <a:latin typeface="Calibri"/>
                <a:cs typeface="Calibri"/>
              </a:rPr>
              <a:t>hızları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125">
                <a:latin typeface="Calibri"/>
                <a:cs typeface="Calibri"/>
              </a:rPr>
              <a:t>gibi </a:t>
            </a:r>
            <a:r>
              <a:rPr dirty="0" sz="3000" spc="85">
                <a:latin typeface="Calibri"/>
                <a:cs typeface="Calibri"/>
              </a:rPr>
              <a:t>bilgileri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165">
                <a:latin typeface="Calibri"/>
                <a:cs typeface="Calibri"/>
              </a:rPr>
              <a:t>toplayıp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190">
                <a:latin typeface="Calibri"/>
                <a:cs typeface="Calibri"/>
              </a:rPr>
              <a:t>bundan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120">
                <a:latin typeface="Calibri"/>
                <a:cs typeface="Calibri"/>
              </a:rPr>
              <a:t>yararlanarak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365">
                <a:latin typeface="Calibri"/>
                <a:cs typeface="Calibri"/>
              </a:rPr>
              <a:t>20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204">
                <a:latin typeface="Calibri"/>
                <a:cs typeface="Calibri"/>
              </a:rPr>
              <a:t>saniyede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114">
                <a:latin typeface="Calibri"/>
                <a:cs typeface="Calibri"/>
              </a:rPr>
              <a:t>bir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195">
                <a:latin typeface="Calibri"/>
                <a:cs typeface="Calibri"/>
              </a:rPr>
              <a:t>ölçüm</a:t>
            </a:r>
            <a:r>
              <a:rPr dirty="0" sz="3000" spc="135">
                <a:latin typeface="Calibri"/>
                <a:cs typeface="Calibri"/>
              </a:rPr>
              <a:t> yapılarak </a:t>
            </a:r>
            <a:r>
              <a:rPr dirty="0" sz="3000" spc="210">
                <a:latin typeface="Calibri"/>
                <a:cs typeface="Calibri"/>
              </a:rPr>
              <a:t>bu</a:t>
            </a:r>
            <a:r>
              <a:rPr dirty="0" sz="3000" spc="135">
                <a:latin typeface="Calibri"/>
                <a:cs typeface="Calibri"/>
              </a:rPr>
              <a:t> ölçümler </a:t>
            </a:r>
            <a:r>
              <a:rPr dirty="0" sz="3000" spc="165">
                <a:latin typeface="Calibri"/>
                <a:cs typeface="Calibri"/>
              </a:rPr>
              <a:t>doğrultusunda</a:t>
            </a:r>
            <a:r>
              <a:rPr dirty="0" sz="3000" spc="125">
                <a:latin typeface="Calibri"/>
                <a:cs typeface="Calibri"/>
              </a:rPr>
              <a:t> oran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120">
                <a:latin typeface="Calibri"/>
                <a:cs typeface="Calibri"/>
              </a:rPr>
              <a:t>orantılama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135">
                <a:latin typeface="Calibri"/>
                <a:cs typeface="Calibri"/>
              </a:rPr>
              <a:t>yapılarak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150">
                <a:latin typeface="Calibri"/>
                <a:cs typeface="Calibri"/>
              </a:rPr>
              <a:t>genel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100">
                <a:latin typeface="Calibri"/>
                <a:cs typeface="Calibri"/>
              </a:rPr>
              <a:t>trafik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155">
                <a:latin typeface="Calibri"/>
                <a:cs typeface="Calibri"/>
              </a:rPr>
              <a:t>yoğunluğu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180">
                <a:latin typeface="Calibri"/>
                <a:cs typeface="Calibri"/>
              </a:rPr>
              <a:t>hesaplamayı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95">
                <a:latin typeface="Calibri"/>
                <a:cs typeface="Calibri"/>
              </a:rPr>
              <a:t>öngörülebilir </a:t>
            </a:r>
            <a:r>
              <a:rPr dirty="0" sz="3000" spc="114">
                <a:latin typeface="Calibri"/>
                <a:cs typeface="Calibri"/>
              </a:rPr>
              <a:t>hale</a:t>
            </a:r>
            <a:r>
              <a:rPr dirty="0" sz="3000" spc="140">
                <a:latin typeface="Calibri"/>
                <a:cs typeface="Calibri"/>
              </a:rPr>
              <a:t> </a:t>
            </a:r>
            <a:r>
              <a:rPr dirty="0" sz="3000" spc="155">
                <a:latin typeface="Calibri"/>
                <a:cs typeface="Calibri"/>
              </a:rPr>
              <a:t>getirmek</a:t>
            </a:r>
            <a:r>
              <a:rPr dirty="0" sz="3000" spc="145">
                <a:latin typeface="Calibri"/>
                <a:cs typeface="Calibri"/>
              </a:rPr>
              <a:t> </a:t>
            </a:r>
            <a:r>
              <a:rPr dirty="0" sz="3000" spc="130">
                <a:latin typeface="Calibri"/>
                <a:cs typeface="Calibri"/>
              </a:rPr>
              <a:t>hedeflenmektedir.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3000">
              <a:latin typeface="Calibri"/>
              <a:cs typeface="Calibri"/>
            </a:endParaRPr>
          </a:p>
          <a:p>
            <a:pPr marL="12700" marR="512445">
              <a:lnSpc>
                <a:spcPct val="116700"/>
              </a:lnSpc>
            </a:pPr>
            <a:r>
              <a:rPr dirty="0" sz="3000" spc="120">
                <a:latin typeface="Calibri"/>
                <a:cs typeface="Calibri"/>
              </a:rPr>
              <a:t>Programımızı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190">
                <a:latin typeface="Calibri"/>
                <a:cs typeface="Calibri"/>
              </a:rPr>
              <a:t>daha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150">
                <a:latin typeface="Calibri"/>
                <a:cs typeface="Calibri"/>
              </a:rPr>
              <a:t>stabilize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114">
                <a:latin typeface="Calibri"/>
                <a:cs typeface="Calibri"/>
              </a:rPr>
              <a:t>hale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155">
                <a:latin typeface="Calibri"/>
                <a:cs typeface="Calibri"/>
              </a:rPr>
              <a:t>getirdiğimizde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135">
                <a:latin typeface="Calibri"/>
                <a:cs typeface="Calibri"/>
              </a:rPr>
              <a:t>canlı </a:t>
            </a:r>
            <a:r>
              <a:rPr dirty="0" sz="3000" spc="245">
                <a:latin typeface="Calibri"/>
                <a:cs typeface="Calibri"/>
              </a:rPr>
              <a:t>mobese</a:t>
            </a:r>
            <a:r>
              <a:rPr dirty="0" sz="3000" spc="135">
                <a:latin typeface="Calibri"/>
                <a:cs typeface="Calibri"/>
              </a:rPr>
              <a:t> kaynaklarında </a:t>
            </a:r>
            <a:r>
              <a:rPr dirty="0" sz="3000" spc="155">
                <a:latin typeface="Calibri"/>
                <a:cs typeface="Calibri"/>
              </a:rPr>
              <a:t>denemeler </a:t>
            </a:r>
            <a:r>
              <a:rPr dirty="0" sz="3000" spc="120">
                <a:latin typeface="Calibri"/>
                <a:cs typeface="Calibri"/>
              </a:rPr>
              <a:t>yapılacaktır.</a:t>
            </a:r>
            <a:r>
              <a:rPr dirty="0" sz="3000" spc="140">
                <a:latin typeface="Calibri"/>
                <a:cs typeface="Calibri"/>
              </a:rPr>
              <a:t> </a:t>
            </a:r>
            <a:r>
              <a:rPr dirty="0" sz="3000" spc="170">
                <a:latin typeface="Calibri"/>
                <a:cs typeface="Calibri"/>
              </a:rPr>
              <a:t>En</a:t>
            </a:r>
            <a:r>
              <a:rPr dirty="0" sz="3000" spc="140">
                <a:latin typeface="Calibri"/>
                <a:cs typeface="Calibri"/>
              </a:rPr>
              <a:t> </a:t>
            </a:r>
            <a:r>
              <a:rPr dirty="0" sz="3000" spc="120">
                <a:latin typeface="Calibri"/>
                <a:cs typeface="Calibri"/>
              </a:rPr>
              <a:t>geliştirilmiş</a:t>
            </a:r>
            <a:r>
              <a:rPr dirty="0" sz="3000" spc="140">
                <a:latin typeface="Calibri"/>
                <a:cs typeface="Calibri"/>
              </a:rPr>
              <a:t> </a:t>
            </a:r>
            <a:r>
              <a:rPr dirty="0" sz="3000" spc="165">
                <a:latin typeface="Calibri"/>
                <a:cs typeface="Calibri"/>
              </a:rPr>
              <a:t>versiyonu</a:t>
            </a:r>
            <a:r>
              <a:rPr dirty="0" sz="3000" spc="140">
                <a:latin typeface="Calibri"/>
                <a:cs typeface="Calibri"/>
              </a:rPr>
              <a:t> </a:t>
            </a:r>
            <a:r>
              <a:rPr dirty="0" sz="3000" spc="165">
                <a:latin typeface="Calibri"/>
                <a:cs typeface="Calibri"/>
              </a:rPr>
              <a:t>ortaya</a:t>
            </a:r>
            <a:r>
              <a:rPr dirty="0" sz="3000" spc="140">
                <a:latin typeface="Calibri"/>
                <a:cs typeface="Calibri"/>
              </a:rPr>
              <a:t> </a:t>
            </a:r>
            <a:r>
              <a:rPr dirty="0" sz="3000" spc="105">
                <a:latin typeface="Calibri"/>
                <a:cs typeface="Calibri"/>
              </a:rPr>
              <a:t>çıkarılacaktır.</a:t>
            </a:r>
            <a:r>
              <a:rPr dirty="0" sz="3000" spc="140">
                <a:latin typeface="Calibri"/>
                <a:cs typeface="Calibri"/>
              </a:rPr>
              <a:t> </a:t>
            </a:r>
            <a:r>
              <a:rPr dirty="0" sz="3000" spc="170">
                <a:latin typeface="Calibri"/>
                <a:cs typeface="Calibri"/>
              </a:rPr>
              <a:t>Elde</a:t>
            </a:r>
            <a:r>
              <a:rPr dirty="0" sz="3000" spc="140">
                <a:latin typeface="Calibri"/>
                <a:cs typeface="Calibri"/>
              </a:rPr>
              <a:t> edilen </a:t>
            </a:r>
            <a:r>
              <a:rPr dirty="0" sz="3000" spc="95">
                <a:latin typeface="Calibri"/>
                <a:cs typeface="Calibri"/>
              </a:rPr>
              <a:t>veriler</a:t>
            </a:r>
            <a:r>
              <a:rPr dirty="0" sz="3000" spc="140">
                <a:latin typeface="Calibri"/>
                <a:cs typeface="Calibri"/>
              </a:rPr>
              <a:t> </a:t>
            </a:r>
            <a:r>
              <a:rPr dirty="0" sz="3000" spc="125">
                <a:latin typeface="Calibri"/>
                <a:cs typeface="Calibri"/>
              </a:rPr>
              <a:t>ulaşım </a:t>
            </a:r>
            <a:r>
              <a:rPr dirty="0" sz="3000" spc="120">
                <a:latin typeface="Calibri"/>
                <a:cs typeface="Calibri"/>
              </a:rPr>
              <a:t>bakanlığına</a:t>
            </a:r>
            <a:r>
              <a:rPr dirty="0" sz="3000" spc="145">
                <a:latin typeface="Calibri"/>
                <a:cs typeface="Calibri"/>
              </a:rPr>
              <a:t> </a:t>
            </a:r>
            <a:r>
              <a:rPr dirty="0" sz="3000" spc="125">
                <a:latin typeface="Calibri"/>
                <a:cs typeface="Calibri"/>
              </a:rPr>
              <a:t>önemli</a:t>
            </a:r>
            <a:r>
              <a:rPr dirty="0" sz="3000" spc="150">
                <a:latin typeface="Calibri"/>
                <a:cs typeface="Calibri"/>
              </a:rPr>
              <a:t> </a:t>
            </a:r>
            <a:r>
              <a:rPr dirty="0" sz="3000" spc="90">
                <a:latin typeface="Calibri"/>
                <a:cs typeface="Calibri"/>
              </a:rPr>
              <a:t>katkılar</a:t>
            </a:r>
            <a:r>
              <a:rPr dirty="0" sz="3000" spc="145">
                <a:latin typeface="Calibri"/>
                <a:cs typeface="Calibri"/>
              </a:rPr>
              <a:t> </a:t>
            </a:r>
            <a:r>
              <a:rPr dirty="0" sz="3000" spc="120">
                <a:latin typeface="Calibri"/>
                <a:cs typeface="Calibri"/>
              </a:rPr>
              <a:t>sunacaktır.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6058" y="913300"/>
            <a:ext cx="12877799" cy="33527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53477" y="6878049"/>
            <a:ext cx="123824" cy="1238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53477" y="7411449"/>
            <a:ext cx="123824" cy="12382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53477" y="7944849"/>
            <a:ext cx="123824" cy="12382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53477" y="8478249"/>
            <a:ext cx="123824" cy="1238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3477" y="9011649"/>
            <a:ext cx="123824" cy="12382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4507402" y="4465049"/>
            <a:ext cx="8573770" cy="4826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12470" marR="5080" indent="1049020">
              <a:lnSpc>
                <a:spcPct val="116700"/>
              </a:lnSpc>
              <a:spcBef>
                <a:spcPts val="95"/>
              </a:spcBef>
            </a:pPr>
            <a:r>
              <a:rPr dirty="0" sz="3000" spc="180" b="1">
                <a:latin typeface="Calibri"/>
                <a:cs typeface="Calibri"/>
              </a:rPr>
              <a:t>Trafik</a:t>
            </a:r>
            <a:r>
              <a:rPr dirty="0" sz="3000" spc="45" b="1">
                <a:latin typeface="Calibri"/>
                <a:cs typeface="Calibri"/>
              </a:rPr>
              <a:t> </a:t>
            </a:r>
            <a:r>
              <a:rPr dirty="0" sz="3000" spc="175" b="1">
                <a:latin typeface="Calibri"/>
                <a:cs typeface="Calibri"/>
              </a:rPr>
              <a:t>akımının</a:t>
            </a:r>
            <a:r>
              <a:rPr dirty="0" sz="3000" spc="45" b="1">
                <a:latin typeface="Calibri"/>
                <a:cs typeface="Calibri"/>
              </a:rPr>
              <a:t> </a:t>
            </a:r>
            <a:r>
              <a:rPr dirty="0" sz="3000" spc="229" b="1">
                <a:latin typeface="Calibri"/>
                <a:cs typeface="Calibri"/>
              </a:rPr>
              <a:t>temel</a:t>
            </a:r>
            <a:r>
              <a:rPr dirty="0" sz="3000" spc="45" b="1">
                <a:latin typeface="Calibri"/>
                <a:cs typeface="Calibri"/>
              </a:rPr>
              <a:t> </a:t>
            </a:r>
            <a:r>
              <a:rPr dirty="0" sz="3000" spc="180" b="1">
                <a:latin typeface="Calibri"/>
                <a:cs typeface="Calibri"/>
              </a:rPr>
              <a:t>denklemi: </a:t>
            </a:r>
            <a:r>
              <a:rPr dirty="0" sz="3000" spc="275" b="1">
                <a:latin typeface="Calibri"/>
                <a:cs typeface="Calibri"/>
              </a:rPr>
              <a:t>Serbest</a:t>
            </a:r>
            <a:r>
              <a:rPr dirty="0" sz="3000" spc="50" b="1">
                <a:latin typeface="Calibri"/>
                <a:cs typeface="Calibri"/>
              </a:rPr>
              <a:t> </a:t>
            </a:r>
            <a:r>
              <a:rPr dirty="0" sz="3000" spc="235" b="1">
                <a:latin typeface="Calibri"/>
                <a:cs typeface="Calibri"/>
              </a:rPr>
              <a:t>Akım</a:t>
            </a:r>
            <a:r>
              <a:rPr dirty="0" sz="3000" spc="50" b="1">
                <a:latin typeface="Calibri"/>
                <a:cs typeface="Calibri"/>
              </a:rPr>
              <a:t> </a:t>
            </a:r>
            <a:r>
              <a:rPr dirty="0" sz="3000" spc="195" b="1">
                <a:latin typeface="Calibri"/>
                <a:cs typeface="Calibri"/>
              </a:rPr>
              <a:t>Hızı(q)</a:t>
            </a:r>
            <a:r>
              <a:rPr dirty="0" sz="3000" spc="50" b="1">
                <a:latin typeface="Calibri"/>
                <a:cs typeface="Calibri"/>
              </a:rPr>
              <a:t> </a:t>
            </a:r>
            <a:r>
              <a:rPr dirty="0" sz="3000" spc="120" b="1">
                <a:latin typeface="Calibri"/>
                <a:cs typeface="Calibri"/>
              </a:rPr>
              <a:t>=</a:t>
            </a:r>
            <a:r>
              <a:rPr dirty="0" sz="3000" spc="50" b="1">
                <a:latin typeface="Calibri"/>
                <a:cs typeface="Calibri"/>
              </a:rPr>
              <a:t> </a:t>
            </a:r>
            <a:r>
              <a:rPr dirty="0" sz="3000" spc="204" b="1">
                <a:latin typeface="Calibri"/>
                <a:cs typeface="Calibri"/>
              </a:rPr>
              <a:t>Hız(v)</a:t>
            </a:r>
            <a:r>
              <a:rPr dirty="0" sz="3000" spc="50" b="1">
                <a:latin typeface="Calibri"/>
                <a:cs typeface="Calibri"/>
              </a:rPr>
              <a:t> </a:t>
            </a:r>
            <a:r>
              <a:rPr dirty="0" sz="3000" spc="300" b="1">
                <a:latin typeface="Calibri"/>
                <a:cs typeface="Calibri"/>
              </a:rPr>
              <a:t>x</a:t>
            </a:r>
            <a:r>
              <a:rPr dirty="0" sz="3000" spc="50" b="1">
                <a:latin typeface="Calibri"/>
                <a:cs typeface="Calibri"/>
              </a:rPr>
              <a:t> </a:t>
            </a:r>
            <a:r>
              <a:rPr dirty="0" sz="3000" spc="175" b="1">
                <a:latin typeface="Calibri"/>
                <a:cs typeface="Calibri"/>
              </a:rPr>
              <a:t>Yoğunluk(</a:t>
            </a:r>
            <a:r>
              <a:rPr dirty="0" sz="3000" spc="175">
                <a:latin typeface="Arial Black"/>
                <a:cs typeface="Arial Black"/>
              </a:rPr>
              <a:t>ρ</a:t>
            </a:r>
            <a:r>
              <a:rPr dirty="0" sz="3000" spc="175" b="1">
                <a:latin typeface="Calibri"/>
                <a:cs typeface="Calibri"/>
              </a:rPr>
              <a:t>)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40"/>
              </a:spcBef>
            </a:pPr>
            <a:endParaRPr sz="3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3000" spc="145">
                <a:latin typeface="Calibri"/>
                <a:cs typeface="Calibri"/>
              </a:rPr>
              <a:t>Aşağıdakiler</a:t>
            </a:r>
            <a:r>
              <a:rPr dirty="0" sz="3000" spc="165">
                <a:latin typeface="Calibri"/>
                <a:cs typeface="Calibri"/>
              </a:rPr>
              <a:t> </a:t>
            </a:r>
            <a:r>
              <a:rPr dirty="0" sz="3000" spc="140">
                <a:latin typeface="Calibri"/>
                <a:cs typeface="Calibri"/>
              </a:rPr>
              <a:t>Resimlerideki</a:t>
            </a:r>
            <a:r>
              <a:rPr dirty="0" sz="3000" spc="165">
                <a:latin typeface="Calibri"/>
                <a:cs typeface="Calibri"/>
              </a:rPr>
              <a:t> </a:t>
            </a:r>
            <a:r>
              <a:rPr dirty="0" sz="3000" spc="150">
                <a:latin typeface="Calibri"/>
                <a:cs typeface="Calibri"/>
              </a:rPr>
              <a:t>gösterimlere</a:t>
            </a:r>
            <a:r>
              <a:rPr dirty="0" sz="3000" spc="165">
                <a:latin typeface="Calibri"/>
                <a:cs typeface="Calibri"/>
              </a:rPr>
              <a:t> </a:t>
            </a:r>
            <a:r>
              <a:rPr dirty="0" sz="3000" spc="45">
                <a:latin typeface="Calibri"/>
                <a:cs typeface="Calibri"/>
              </a:rPr>
              <a:t>aittir.</a:t>
            </a:r>
            <a:endParaRPr sz="3000">
              <a:latin typeface="Calibri"/>
              <a:cs typeface="Calibri"/>
            </a:endParaRPr>
          </a:p>
          <a:p>
            <a:pPr marL="659765">
              <a:lnSpc>
                <a:spcPct val="100000"/>
              </a:lnSpc>
              <a:spcBef>
                <a:spcPts val="600"/>
              </a:spcBef>
            </a:pPr>
            <a:r>
              <a:rPr dirty="0" sz="3000" spc="185">
                <a:latin typeface="Calibri"/>
                <a:cs typeface="Calibri"/>
              </a:rPr>
              <a:t>Vm=Kapasite</a:t>
            </a:r>
            <a:endParaRPr sz="3000">
              <a:latin typeface="Calibri"/>
              <a:cs typeface="Calibri"/>
            </a:endParaRPr>
          </a:p>
          <a:p>
            <a:pPr marL="659765" marR="3811270">
              <a:lnSpc>
                <a:spcPts val="4200"/>
              </a:lnSpc>
              <a:spcBef>
                <a:spcPts val="100"/>
              </a:spcBef>
            </a:pPr>
            <a:r>
              <a:rPr dirty="0" sz="3000" spc="215">
                <a:latin typeface="Calibri"/>
                <a:cs typeface="Calibri"/>
              </a:rPr>
              <a:t>Sf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204">
                <a:latin typeface="Calibri"/>
                <a:cs typeface="Calibri"/>
              </a:rPr>
              <a:t>=Serbest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150">
                <a:latin typeface="Calibri"/>
                <a:cs typeface="Calibri"/>
              </a:rPr>
              <a:t>Akım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45">
                <a:latin typeface="Calibri"/>
                <a:cs typeface="Calibri"/>
              </a:rPr>
              <a:t>Hızı </a:t>
            </a:r>
            <a:r>
              <a:rPr dirty="0" sz="3000" spc="185">
                <a:latin typeface="Calibri"/>
                <a:cs typeface="Calibri"/>
              </a:rPr>
              <a:t>So=Optimal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70">
                <a:latin typeface="Calibri"/>
                <a:cs typeface="Calibri"/>
              </a:rPr>
              <a:t>Hız </a:t>
            </a:r>
            <a:r>
              <a:rPr dirty="0" sz="3000" spc="229">
                <a:latin typeface="Calibri"/>
                <a:cs typeface="Calibri"/>
              </a:rPr>
              <a:t>D0=Optimum</a:t>
            </a:r>
            <a:r>
              <a:rPr dirty="0" sz="3000" spc="155">
                <a:latin typeface="Calibri"/>
                <a:cs typeface="Calibri"/>
              </a:rPr>
              <a:t> </a:t>
            </a:r>
            <a:r>
              <a:rPr dirty="0" sz="3000" spc="135">
                <a:latin typeface="Calibri"/>
                <a:cs typeface="Calibri"/>
              </a:rPr>
              <a:t>Yoğunluk </a:t>
            </a:r>
            <a:r>
              <a:rPr dirty="0" sz="3000" spc="180">
                <a:latin typeface="Calibri"/>
                <a:cs typeface="Calibri"/>
              </a:rPr>
              <a:t>Di=Optimum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70">
                <a:latin typeface="Calibri"/>
                <a:cs typeface="Calibri"/>
              </a:rPr>
              <a:t>Hız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2858458" y="0"/>
            <a:ext cx="15429865" cy="5028565"/>
            <a:chOff x="2858458" y="0"/>
            <a:chExt cx="15429865" cy="5028565"/>
          </a:xfrm>
        </p:grpSpPr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87043" y="0"/>
              <a:ext cx="7000955" cy="50281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8458" y="1065700"/>
              <a:ext cx="12877799" cy="33527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12079" y="0"/>
            <a:ext cx="13089255" cy="10287000"/>
            <a:chOff x="2012079" y="0"/>
            <a:chExt cx="1308925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8926" y="4541194"/>
              <a:ext cx="10992265" cy="574580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510650" y="1492826"/>
              <a:ext cx="0" cy="7341234"/>
            </a:xfrm>
            <a:custGeom>
              <a:avLst/>
              <a:gdLst/>
              <a:ahLst/>
              <a:cxnLst/>
              <a:rect l="l" t="t" r="r" b="b"/>
              <a:pathLst>
                <a:path w="0" h="7341234">
                  <a:moveTo>
                    <a:pt x="0" y="734068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2079" y="0"/>
              <a:ext cx="4019549" cy="10286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95553" y="3693523"/>
            <a:ext cx="4632960" cy="1625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500" spc="320"/>
              <a:t>Önceki</a:t>
            </a:r>
            <a:r>
              <a:rPr dirty="0" sz="3500" spc="55"/>
              <a:t> </a:t>
            </a:r>
            <a:r>
              <a:rPr dirty="0" sz="3500" spc="260"/>
              <a:t>slayttan </a:t>
            </a:r>
            <a:r>
              <a:rPr dirty="0" sz="3500" spc="204"/>
              <a:t>edinilen</a:t>
            </a:r>
            <a:r>
              <a:rPr dirty="0" sz="3500" spc="65"/>
              <a:t> </a:t>
            </a:r>
            <a:r>
              <a:rPr dirty="0" sz="3500" spc="180"/>
              <a:t>bilgilere</a:t>
            </a:r>
            <a:r>
              <a:rPr dirty="0" sz="3500" spc="70"/>
              <a:t> </a:t>
            </a:r>
            <a:r>
              <a:rPr dirty="0" sz="3500" spc="220"/>
              <a:t>göre </a:t>
            </a:r>
            <a:r>
              <a:rPr dirty="0" sz="3500" spc="210"/>
              <a:t>oluşturulan</a:t>
            </a:r>
            <a:r>
              <a:rPr dirty="0" sz="3500" spc="70"/>
              <a:t> </a:t>
            </a:r>
            <a:r>
              <a:rPr dirty="0" sz="3500" spc="175"/>
              <a:t>grafikler</a:t>
            </a:r>
            <a:endParaRPr sz="3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4314825"/>
            <a:chOff x="0" y="0"/>
            <a:chExt cx="18288000" cy="43148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309562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7" cy="4314824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264198" y="4773243"/>
            <a:ext cx="569404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90" b="1">
                <a:latin typeface="Century Gothic"/>
                <a:cs typeface="Century Gothic"/>
              </a:rPr>
              <a:t>Görüntü</a:t>
            </a:r>
            <a:r>
              <a:rPr dirty="0" sz="6000" spc="-250" b="1">
                <a:latin typeface="Century Gothic"/>
                <a:cs typeface="Century Gothic"/>
              </a:rPr>
              <a:t> </a:t>
            </a:r>
            <a:r>
              <a:rPr dirty="0" sz="6000" spc="-10" b="1">
                <a:latin typeface="Century Gothic"/>
                <a:cs typeface="Century Gothic"/>
              </a:rPr>
              <a:t>İşleme</a:t>
            </a:r>
            <a:endParaRPr sz="6000">
              <a:latin typeface="Century Gothic"/>
              <a:cs typeface="Century Gothic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64198" y="6217899"/>
            <a:ext cx="14392910" cy="3378200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254"/>
              </a:spcBef>
            </a:pPr>
            <a:r>
              <a:rPr dirty="0" sz="2500" b="1">
                <a:latin typeface="Century Gothic"/>
                <a:cs typeface="Century Gothic"/>
              </a:rPr>
              <a:t>Dijital</a:t>
            </a:r>
            <a:r>
              <a:rPr dirty="0" sz="2500" spc="40" b="1">
                <a:latin typeface="Century Gothic"/>
                <a:cs typeface="Century Gothic"/>
              </a:rPr>
              <a:t> </a:t>
            </a:r>
            <a:r>
              <a:rPr dirty="0" sz="2500" spc="-90" b="1">
                <a:latin typeface="Century Gothic"/>
                <a:cs typeface="Century Gothic"/>
              </a:rPr>
              <a:t>veya</a:t>
            </a:r>
            <a:r>
              <a:rPr dirty="0" sz="2500" spc="45" b="1">
                <a:latin typeface="Century Gothic"/>
                <a:cs typeface="Century Gothic"/>
              </a:rPr>
              <a:t> </a:t>
            </a:r>
            <a:r>
              <a:rPr dirty="0" sz="2500" spc="-125" b="1">
                <a:latin typeface="Century Gothic"/>
                <a:cs typeface="Century Gothic"/>
              </a:rPr>
              <a:t>analog</a:t>
            </a:r>
            <a:r>
              <a:rPr dirty="0" sz="2500" spc="45" b="1">
                <a:latin typeface="Century Gothic"/>
                <a:cs typeface="Century Gothic"/>
              </a:rPr>
              <a:t> </a:t>
            </a:r>
            <a:r>
              <a:rPr dirty="0" sz="2500" b="1">
                <a:latin typeface="Century Gothic"/>
                <a:cs typeface="Century Gothic"/>
              </a:rPr>
              <a:t>görüntülere</a:t>
            </a:r>
            <a:r>
              <a:rPr dirty="0" sz="2500" spc="45" b="1">
                <a:latin typeface="Century Gothic"/>
                <a:cs typeface="Century Gothic"/>
              </a:rPr>
              <a:t> </a:t>
            </a:r>
            <a:r>
              <a:rPr dirty="0" sz="2500" spc="60" b="1">
                <a:latin typeface="Century Gothic"/>
                <a:cs typeface="Century Gothic"/>
              </a:rPr>
              <a:t>çeşitli</a:t>
            </a:r>
            <a:r>
              <a:rPr dirty="0" sz="2500" spc="40" b="1">
                <a:latin typeface="Century Gothic"/>
                <a:cs typeface="Century Gothic"/>
              </a:rPr>
              <a:t> </a:t>
            </a:r>
            <a:r>
              <a:rPr dirty="0" sz="2500" b="1">
                <a:latin typeface="Century Gothic"/>
                <a:cs typeface="Century Gothic"/>
              </a:rPr>
              <a:t>işlemler</a:t>
            </a:r>
            <a:r>
              <a:rPr dirty="0" sz="2500" spc="45" b="1">
                <a:latin typeface="Century Gothic"/>
                <a:cs typeface="Century Gothic"/>
              </a:rPr>
              <a:t> </a:t>
            </a:r>
            <a:r>
              <a:rPr dirty="0" sz="2500" spc="-60" b="1">
                <a:latin typeface="Century Gothic"/>
                <a:cs typeface="Century Gothic"/>
              </a:rPr>
              <a:t>uygulayarak</a:t>
            </a:r>
            <a:r>
              <a:rPr dirty="0" sz="2500" spc="45" b="1">
                <a:latin typeface="Century Gothic"/>
                <a:cs typeface="Century Gothic"/>
              </a:rPr>
              <a:t> </a:t>
            </a:r>
            <a:r>
              <a:rPr dirty="0" sz="2500" b="1">
                <a:latin typeface="Century Gothic"/>
                <a:cs typeface="Century Gothic"/>
              </a:rPr>
              <a:t>bu</a:t>
            </a:r>
            <a:r>
              <a:rPr dirty="0" sz="2500" spc="45" b="1">
                <a:latin typeface="Century Gothic"/>
                <a:cs typeface="Century Gothic"/>
              </a:rPr>
              <a:t> </a:t>
            </a:r>
            <a:r>
              <a:rPr dirty="0" sz="2500" b="1">
                <a:latin typeface="Century Gothic"/>
                <a:cs typeface="Century Gothic"/>
              </a:rPr>
              <a:t>görüntülerin</a:t>
            </a:r>
            <a:r>
              <a:rPr dirty="0" sz="2500" spc="45" b="1">
                <a:latin typeface="Century Gothic"/>
                <a:cs typeface="Century Gothic"/>
              </a:rPr>
              <a:t> </a:t>
            </a:r>
            <a:r>
              <a:rPr dirty="0" sz="2500" b="1">
                <a:latin typeface="Century Gothic"/>
                <a:cs typeface="Century Gothic"/>
              </a:rPr>
              <a:t>kalitesini</a:t>
            </a:r>
            <a:r>
              <a:rPr dirty="0" sz="2500" spc="40" b="1">
                <a:latin typeface="Century Gothic"/>
                <a:cs typeface="Century Gothic"/>
              </a:rPr>
              <a:t> </a:t>
            </a:r>
            <a:r>
              <a:rPr dirty="0" sz="2500" spc="-10" b="1">
                <a:latin typeface="Century Gothic"/>
                <a:cs typeface="Century Gothic"/>
              </a:rPr>
              <a:t>artırmayı, </a:t>
            </a:r>
            <a:r>
              <a:rPr dirty="0" sz="2500" b="1">
                <a:latin typeface="Century Gothic"/>
                <a:cs typeface="Century Gothic"/>
              </a:rPr>
              <a:t>görüntüleri</a:t>
            </a:r>
            <a:r>
              <a:rPr dirty="0" sz="2500" spc="-40" b="1">
                <a:latin typeface="Century Gothic"/>
                <a:cs typeface="Century Gothic"/>
              </a:rPr>
              <a:t> </a:t>
            </a:r>
            <a:r>
              <a:rPr dirty="0" sz="2500" spc="-50" b="1">
                <a:latin typeface="Century Gothic"/>
                <a:cs typeface="Century Gothic"/>
              </a:rPr>
              <a:t>analiz</a:t>
            </a:r>
            <a:r>
              <a:rPr dirty="0" sz="2500" spc="-40" b="1">
                <a:latin typeface="Century Gothic"/>
                <a:cs typeface="Century Gothic"/>
              </a:rPr>
              <a:t> </a:t>
            </a:r>
            <a:r>
              <a:rPr dirty="0" sz="2500" b="1">
                <a:latin typeface="Century Gothic"/>
                <a:cs typeface="Century Gothic"/>
              </a:rPr>
              <a:t>etmeyi</a:t>
            </a:r>
            <a:r>
              <a:rPr dirty="0" sz="2500" spc="-40" b="1">
                <a:latin typeface="Century Gothic"/>
                <a:cs typeface="Century Gothic"/>
              </a:rPr>
              <a:t> </a:t>
            </a:r>
            <a:r>
              <a:rPr dirty="0" sz="2500" spc="-75" b="1">
                <a:latin typeface="Century Gothic"/>
                <a:cs typeface="Century Gothic"/>
              </a:rPr>
              <a:t>ve</a:t>
            </a:r>
            <a:r>
              <a:rPr dirty="0" sz="2500" spc="-40" b="1">
                <a:latin typeface="Century Gothic"/>
                <a:cs typeface="Century Gothic"/>
              </a:rPr>
              <a:t> </a:t>
            </a:r>
            <a:r>
              <a:rPr dirty="0" sz="2500" b="1">
                <a:latin typeface="Century Gothic"/>
                <a:cs typeface="Century Gothic"/>
              </a:rPr>
              <a:t>görüntülerden</a:t>
            </a:r>
            <a:r>
              <a:rPr dirty="0" sz="2500" spc="-40" b="1">
                <a:latin typeface="Century Gothic"/>
                <a:cs typeface="Century Gothic"/>
              </a:rPr>
              <a:t> </a:t>
            </a:r>
            <a:r>
              <a:rPr dirty="0" sz="2500" spc="-10" b="1">
                <a:latin typeface="Century Gothic"/>
                <a:cs typeface="Century Gothic"/>
              </a:rPr>
              <a:t>bilgi</a:t>
            </a:r>
            <a:r>
              <a:rPr dirty="0" sz="2500" spc="-40" b="1">
                <a:latin typeface="Century Gothic"/>
                <a:cs typeface="Century Gothic"/>
              </a:rPr>
              <a:t> çıkarmayı </a:t>
            </a:r>
            <a:r>
              <a:rPr dirty="0" sz="2500" spc="-105" b="1">
                <a:latin typeface="Century Gothic"/>
                <a:cs typeface="Century Gothic"/>
              </a:rPr>
              <a:t>amaçlayan</a:t>
            </a:r>
            <a:r>
              <a:rPr dirty="0" sz="2500" spc="-40" b="1">
                <a:latin typeface="Century Gothic"/>
                <a:cs typeface="Century Gothic"/>
              </a:rPr>
              <a:t> </a:t>
            </a:r>
            <a:r>
              <a:rPr dirty="0" sz="2500" spc="70" b="1">
                <a:latin typeface="Century Gothic"/>
                <a:cs typeface="Century Gothic"/>
              </a:rPr>
              <a:t>bir</a:t>
            </a:r>
            <a:r>
              <a:rPr dirty="0" sz="2500" spc="-40" b="1">
                <a:latin typeface="Century Gothic"/>
                <a:cs typeface="Century Gothic"/>
              </a:rPr>
              <a:t> </a:t>
            </a:r>
            <a:r>
              <a:rPr dirty="0" sz="2500" spc="-10" b="1">
                <a:latin typeface="Century Gothic"/>
                <a:cs typeface="Century Gothic"/>
              </a:rPr>
              <a:t>yöntemler</a:t>
            </a:r>
            <a:r>
              <a:rPr dirty="0" sz="2500" spc="625" b="1">
                <a:latin typeface="Century Gothic"/>
                <a:cs typeface="Century Gothic"/>
              </a:rPr>
              <a:t> </a:t>
            </a:r>
            <a:r>
              <a:rPr dirty="0" sz="2500" spc="-10" b="1">
                <a:latin typeface="Century Gothic"/>
                <a:cs typeface="Century Gothic"/>
              </a:rPr>
              <a:t>bütünüdür.</a:t>
            </a:r>
            <a:endParaRPr sz="2500">
              <a:latin typeface="Century Gothic"/>
              <a:cs typeface="Century Gothic"/>
            </a:endParaRPr>
          </a:p>
          <a:p>
            <a:pPr marL="12700" marR="436880">
              <a:lnSpc>
                <a:spcPts val="2920"/>
              </a:lnSpc>
              <a:spcBef>
                <a:spcPts val="2915"/>
              </a:spcBef>
            </a:pPr>
            <a:r>
              <a:rPr dirty="0" sz="2500" b="1">
                <a:latin typeface="Century Gothic"/>
                <a:cs typeface="Century Gothic"/>
              </a:rPr>
              <a:t>Dijital</a:t>
            </a:r>
            <a:r>
              <a:rPr dirty="0" sz="2500" spc="-20" b="1">
                <a:latin typeface="Century Gothic"/>
                <a:cs typeface="Century Gothic"/>
              </a:rPr>
              <a:t> </a:t>
            </a:r>
            <a:r>
              <a:rPr dirty="0" sz="2500" b="1">
                <a:latin typeface="Century Gothic"/>
                <a:cs typeface="Century Gothic"/>
              </a:rPr>
              <a:t>görüntüler</a:t>
            </a:r>
            <a:r>
              <a:rPr dirty="0" sz="2500" spc="-15" b="1">
                <a:latin typeface="Century Gothic"/>
                <a:cs typeface="Century Gothic"/>
              </a:rPr>
              <a:t> </a:t>
            </a:r>
            <a:r>
              <a:rPr dirty="0" sz="2500" spc="-10" b="1">
                <a:latin typeface="Century Gothic"/>
                <a:cs typeface="Century Gothic"/>
              </a:rPr>
              <a:t>bilgisayar</a:t>
            </a:r>
            <a:r>
              <a:rPr dirty="0" sz="2500" spc="-20" b="1">
                <a:latin typeface="Century Gothic"/>
                <a:cs typeface="Century Gothic"/>
              </a:rPr>
              <a:t> </a:t>
            </a:r>
            <a:r>
              <a:rPr dirty="0" sz="2500" b="1">
                <a:latin typeface="Century Gothic"/>
                <a:cs typeface="Century Gothic"/>
              </a:rPr>
              <a:t>tarafından</a:t>
            </a:r>
            <a:r>
              <a:rPr dirty="0" sz="2500" spc="-15" b="1">
                <a:latin typeface="Century Gothic"/>
                <a:cs typeface="Century Gothic"/>
              </a:rPr>
              <a:t> </a:t>
            </a:r>
            <a:r>
              <a:rPr dirty="0" sz="2500" b="1">
                <a:latin typeface="Century Gothic"/>
                <a:cs typeface="Century Gothic"/>
              </a:rPr>
              <a:t>iki</a:t>
            </a:r>
            <a:r>
              <a:rPr dirty="0" sz="2500" spc="-20" b="1">
                <a:latin typeface="Century Gothic"/>
                <a:cs typeface="Century Gothic"/>
              </a:rPr>
              <a:t> </a:t>
            </a:r>
            <a:r>
              <a:rPr dirty="0" sz="2500" spc="-90" b="1">
                <a:latin typeface="Century Gothic"/>
                <a:cs typeface="Century Gothic"/>
              </a:rPr>
              <a:t>veya</a:t>
            </a:r>
            <a:r>
              <a:rPr dirty="0" sz="2500" spc="-15" b="1">
                <a:latin typeface="Century Gothic"/>
                <a:cs typeface="Century Gothic"/>
              </a:rPr>
              <a:t> </a:t>
            </a:r>
            <a:r>
              <a:rPr dirty="0" sz="2500" spc="-35" b="1">
                <a:latin typeface="Century Gothic"/>
                <a:cs typeface="Century Gothic"/>
              </a:rPr>
              <a:t>üç</a:t>
            </a:r>
            <a:r>
              <a:rPr dirty="0" sz="2500" spc="-20" b="1">
                <a:latin typeface="Century Gothic"/>
                <a:cs typeface="Century Gothic"/>
              </a:rPr>
              <a:t> </a:t>
            </a:r>
            <a:r>
              <a:rPr dirty="0" sz="2500" b="1">
                <a:latin typeface="Century Gothic"/>
                <a:cs typeface="Century Gothic"/>
              </a:rPr>
              <a:t>boyutlu</a:t>
            </a:r>
            <a:r>
              <a:rPr dirty="0" sz="2500" spc="-15" b="1">
                <a:latin typeface="Century Gothic"/>
                <a:cs typeface="Century Gothic"/>
              </a:rPr>
              <a:t> </a:t>
            </a:r>
            <a:r>
              <a:rPr dirty="0" sz="2500" spc="65" b="1">
                <a:latin typeface="Century Gothic"/>
                <a:cs typeface="Century Gothic"/>
              </a:rPr>
              <a:t>matrisler</a:t>
            </a:r>
            <a:r>
              <a:rPr dirty="0" sz="2500" spc="-20" b="1">
                <a:latin typeface="Century Gothic"/>
                <a:cs typeface="Century Gothic"/>
              </a:rPr>
              <a:t> </a:t>
            </a:r>
            <a:r>
              <a:rPr dirty="0" sz="2500" spc="-65" b="1">
                <a:latin typeface="Century Gothic"/>
                <a:cs typeface="Century Gothic"/>
              </a:rPr>
              <a:t>olarak</a:t>
            </a:r>
            <a:r>
              <a:rPr dirty="0" sz="2500" spc="-15" b="1">
                <a:latin typeface="Century Gothic"/>
                <a:cs typeface="Century Gothic"/>
              </a:rPr>
              <a:t> </a:t>
            </a:r>
            <a:r>
              <a:rPr dirty="0" sz="2500" b="1">
                <a:latin typeface="Century Gothic"/>
                <a:cs typeface="Century Gothic"/>
              </a:rPr>
              <a:t>yorumlanır.</a:t>
            </a:r>
            <a:r>
              <a:rPr dirty="0" sz="2500" spc="-20" b="1">
                <a:latin typeface="Century Gothic"/>
                <a:cs typeface="Century Gothic"/>
              </a:rPr>
              <a:t> </a:t>
            </a:r>
            <a:r>
              <a:rPr dirty="0" sz="2500" spc="35" b="1">
                <a:latin typeface="Century Gothic"/>
                <a:cs typeface="Century Gothic"/>
              </a:rPr>
              <a:t>Bu </a:t>
            </a:r>
            <a:r>
              <a:rPr dirty="0" sz="2500" b="1">
                <a:latin typeface="Century Gothic"/>
                <a:cs typeface="Century Gothic"/>
              </a:rPr>
              <a:t>matrislerde</a:t>
            </a:r>
            <a:r>
              <a:rPr dirty="0" sz="2500" spc="-30" b="1">
                <a:latin typeface="Century Gothic"/>
                <a:cs typeface="Century Gothic"/>
              </a:rPr>
              <a:t> </a:t>
            </a:r>
            <a:r>
              <a:rPr dirty="0" sz="2500" b="1">
                <a:latin typeface="Century Gothic"/>
                <a:cs typeface="Century Gothic"/>
              </a:rPr>
              <a:t>her</a:t>
            </a:r>
            <a:r>
              <a:rPr dirty="0" sz="2500" spc="-30" b="1">
                <a:latin typeface="Century Gothic"/>
                <a:cs typeface="Century Gothic"/>
              </a:rPr>
              <a:t> </a:t>
            </a:r>
            <a:r>
              <a:rPr dirty="0" sz="2500" spc="70" b="1">
                <a:latin typeface="Century Gothic"/>
                <a:cs typeface="Century Gothic"/>
              </a:rPr>
              <a:t>bir</a:t>
            </a:r>
            <a:r>
              <a:rPr dirty="0" sz="2500" spc="-30" b="1">
                <a:latin typeface="Century Gothic"/>
                <a:cs typeface="Century Gothic"/>
              </a:rPr>
              <a:t> </a:t>
            </a:r>
            <a:r>
              <a:rPr dirty="0" sz="2500" spc="-70" b="1">
                <a:latin typeface="Century Gothic"/>
                <a:cs typeface="Century Gothic"/>
              </a:rPr>
              <a:t>değer</a:t>
            </a:r>
            <a:r>
              <a:rPr dirty="0" sz="2500" spc="-30" b="1">
                <a:latin typeface="Century Gothic"/>
                <a:cs typeface="Century Gothic"/>
              </a:rPr>
              <a:t> </a:t>
            </a:r>
            <a:r>
              <a:rPr dirty="0" sz="2500" spc="-90" b="1">
                <a:latin typeface="Century Gothic"/>
                <a:cs typeface="Century Gothic"/>
              </a:rPr>
              <a:t>veya</a:t>
            </a:r>
            <a:r>
              <a:rPr dirty="0" sz="2500" spc="-30" b="1">
                <a:latin typeface="Century Gothic"/>
                <a:cs typeface="Century Gothic"/>
              </a:rPr>
              <a:t> </a:t>
            </a:r>
            <a:r>
              <a:rPr dirty="0" sz="2500" b="1">
                <a:latin typeface="Century Gothic"/>
                <a:cs typeface="Century Gothic"/>
              </a:rPr>
              <a:t>piksel,</a:t>
            </a:r>
            <a:r>
              <a:rPr dirty="0" sz="2500" spc="-25" b="1">
                <a:latin typeface="Century Gothic"/>
                <a:cs typeface="Century Gothic"/>
              </a:rPr>
              <a:t> </a:t>
            </a:r>
            <a:r>
              <a:rPr dirty="0" sz="2500" b="1">
                <a:latin typeface="Century Gothic"/>
                <a:cs typeface="Century Gothic"/>
              </a:rPr>
              <a:t>pikselin</a:t>
            </a:r>
            <a:r>
              <a:rPr dirty="0" sz="2500" spc="-30" b="1">
                <a:latin typeface="Century Gothic"/>
                <a:cs typeface="Century Gothic"/>
              </a:rPr>
              <a:t> </a:t>
            </a:r>
            <a:r>
              <a:rPr dirty="0" sz="2500" spc="-55" b="1">
                <a:latin typeface="Century Gothic"/>
                <a:cs typeface="Century Gothic"/>
              </a:rPr>
              <a:t>“yoğunluğu”</a:t>
            </a:r>
            <a:r>
              <a:rPr dirty="0" sz="2500" spc="-30" b="1">
                <a:latin typeface="Century Gothic"/>
                <a:cs typeface="Century Gothic"/>
              </a:rPr>
              <a:t> </a:t>
            </a:r>
            <a:r>
              <a:rPr dirty="0" sz="2500" spc="-65" b="1">
                <a:latin typeface="Century Gothic"/>
                <a:cs typeface="Century Gothic"/>
              </a:rPr>
              <a:t>olarak</a:t>
            </a:r>
            <a:r>
              <a:rPr dirty="0" sz="2500" spc="-30" b="1">
                <a:latin typeface="Century Gothic"/>
                <a:cs typeface="Century Gothic"/>
              </a:rPr>
              <a:t> adlandırılan </a:t>
            </a:r>
            <a:r>
              <a:rPr dirty="0" sz="2500" spc="-65" b="1">
                <a:latin typeface="Century Gothic"/>
                <a:cs typeface="Century Gothic"/>
              </a:rPr>
              <a:t>genliği</a:t>
            </a:r>
            <a:r>
              <a:rPr dirty="0" sz="2500" spc="-30" b="1">
                <a:latin typeface="Century Gothic"/>
                <a:cs typeface="Century Gothic"/>
              </a:rPr>
              <a:t> </a:t>
            </a:r>
            <a:r>
              <a:rPr dirty="0" sz="2500" spc="65" b="1">
                <a:latin typeface="Century Gothic"/>
                <a:cs typeface="Century Gothic"/>
              </a:rPr>
              <a:t>temsil </a:t>
            </a:r>
            <a:r>
              <a:rPr dirty="0" sz="2500" spc="-35" b="1">
                <a:latin typeface="Century Gothic"/>
                <a:cs typeface="Century Gothic"/>
              </a:rPr>
              <a:t>eder.</a:t>
            </a:r>
            <a:r>
              <a:rPr dirty="0" sz="2500" spc="-95" b="1">
                <a:latin typeface="Century Gothic"/>
                <a:cs typeface="Century Gothic"/>
              </a:rPr>
              <a:t> </a:t>
            </a:r>
            <a:r>
              <a:rPr dirty="0" sz="2500" spc="-35" b="1">
                <a:latin typeface="Century Gothic"/>
                <a:cs typeface="Century Gothic"/>
              </a:rPr>
              <a:t>Genellikle</a:t>
            </a:r>
            <a:r>
              <a:rPr dirty="0" sz="2500" spc="-95" b="1">
                <a:latin typeface="Century Gothic"/>
                <a:cs typeface="Century Gothic"/>
              </a:rPr>
              <a:t> </a:t>
            </a:r>
            <a:r>
              <a:rPr dirty="0" sz="2500" spc="-50" b="1">
                <a:latin typeface="Century Gothic"/>
                <a:cs typeface="Century Gothic"/>
              </a:rPr>
              <a:t>genlik</a:t>
            </a:r>
            <a:r>
              <a:rPr dirty="0" sz="2500" spc="-95" b="1">
                <a:latin typeface="Century Gothic"/>
                <a:cs typeface="Century Gothic"/>
              </a:rPr>
              <a:t> </a:t>
            </a:r>
            <a:r>
              <a:rPr dirty="0" sz="2500" spc="-40" b="1">
                <a:latin typeface="Century Gothic"/>
                <a:cs typeface="Century Gothic"/>
              </a:rPr>
              <a:t>değeri</a:t>
            </a:r>
            <a:r>
              <a:rPr dirty="0" sz="2500" spc="-95" b="1">
                <a:latin typeface="Century Gothic"/>
                <a:cs typeface="Century Gothic"/>
              </a:rPr>
              <a:t> </a:t>
            </a:r>
            <a:r>
              <a:rPr dirty="0" sz="2500" spc="360" b="1">
                <a:latin typeface="Century Gothic"/>
                <a:cs typeface="Century Gothic"/>
              </a:rPr>
              <a:t>0</a:t>
            </a:r>
            <a:r>
              <a:rPr dirty="0" sz="2500" spc="-90" b="1">
                <a:latin typeface="Century Gothic"/>
                <a:cs typeface="Century Gothic"/>
              </a:rPr>
              <a:t> </a:t>
            </a:r>
            <a:r>
              <a:rPr dirty="0" sz="2500" spc="-20" b="1">
                <a:latin typeface="Century Gothic"/>
                <a:cs typeface="Century Gothic"/>
              </a:rPr>
              <a:t>ila</a:t>
            </a:r>
            <a:r>
              <a:rPr dirty="0" sz="2500" spc="-95" b="1">
                <a:latin typeface="Century Gothic"/>
                <a:cs typeface="Century Gothic"/>
              </a:rPr>
              <a:t> </a:t>
            </a:r>
            <a:r>
              <a:rPr dirty="0" sz="2500" spc="90" b="1">
                <a:latin typeface="Century Gothic"/>
                <a:cs typeface="Century Gothic"/>
              </a:rPr>
              <a:t>255</a:t>
            </a:r>
            <a:r>
              <a:rPr dirty="0" sz="2500" spc="-95" b="1">
                <a:latin typeface="Century Gothic"/>
                <a:cs typeface="Century Gothic"/>
              </a:rPr>
              <a:t> </a:t>
            </a:r>
            <a:r>
              <a:rPr dirty="0" sz="2500" spc="-30" b="1">
                <a:latin typeface="Century Gothic"/>
                <a:cs typeface="Century Gothic"/>
              </a:rPr>
              <a:t>arasında</a:t>
            </a:r>
            <a:r>
              <a:rPr dirty="0" sz="2500" spc="-95" b="1">
                <a:latin typeface="Century Gothic"/>
                <a:cs typeface="Century Gothic"/>
              </a:rPr>
              <a:t> </a:t>
            </a:r>
            <a:r>
              <a:rPr dirty="0" sz="2500" spc="-30" b="1">
                <a:latin typeface="Century Gothic"/>
                <a:cs typeface="Century Gothic"/>
              </a:rPr>
              <a:t>değişen</a:t>
            </a:r>
            <a:r>
              <a:rPr dirty="0" sz="2500" spc="-90" b="1">
                <a:latin typeface="Century Gothic"/>
                <a:cs typeface="Century Gothic"/>
              </a:rPr>
              <a:t> </a:t>
            </a:r>
            <a:r>
              <a:rPr dirty="0" sz="2500" spc="165" b="1">
                <a:latin typeface="Century Gothic"/>
                <a:cs typeface="Century Gothic"/>
              </a:rPr>
              <a:t>8</a:t>
            </a:r>
            <a:r>
              <a:rPr dirty="0" sz="2500" spc="-95" b="1">
                <a:latin typeface="Century Gothic"/>
                <a:cs typeface="Century Gothic"/>
              </a:rPr>
              <a:t> </a:t>
            </a:r>
            <a:r>
              <a:rPr dirty="0" sz="2500" spc="60" b="1">
                <a:latin typeface="Century Gothic"/>
                <a:cs typeface="Century Gothic"/>
              </a:rPr>
              <a:t>bitlik</a:t>
            </a:r>
            <a:r>
              <a:rPr dirty="0" sz="2500" spc="-95" b="1">
                <a:latin typeface="Century Gothic"/>
                <a:cs typeface="Century Gothic"/>
              </a:rPr>
              <a:t> </a:t>
            </a:r>
            <a:r>
              <a:rPr dirty="0" sz="2500" b="1">
                <a:latin typeface="Century Gothic"/>
                <a:cs typeface="Century Gothic"/>
              </a:rPr>
              <a:t>görüntülerle</a:t>
            </a:r>
            <a:r>
              <a:rPr dirty="0" sz="2500" spc="-95" b="1">
                <a:latin typeface="Century Gothic"/>
                <a:cs typeface="Century Gothic"/>
              </a:rPr>
              <a:t> </a:t>
            </a:r>
            <a:r>
              <a:rPr dirty="0" sz="2500" spc="-10" b="1">
                <a:latin typeface="Century Gothic"/>
                <a:cs typeface="Century Gothic"/>
              </a:rPr>
              <a:t>çalışılır.</a:t>
            </a:r>
            <a:endParaRPr sz="25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780"/>
              </a:spcBef>
              <a:tabLst>
                <a:tab pos="8426450" algn="l"/>
                <a:tab pos="9264015" algn="l"/>
                <a:tab pos="10199370" algn="l"/>
                <a:tab pos="11493500" algn="l"/>
              </a:tabLst>
            </a:pPr>
            <a:r>
              <a:rPr dirty="0" sz="2500" b="1">
                <a:latin typeface="Century Gothic"/>
                <a:cs typeface="Century Gothic"/>
              </a:rPr>
              <a:t>Görüntü</a:t>
            </a:r>
            <a:r>
              <a:rPr dirty="0" sz="2500" spc="-55" b="1">
                <a:latin typeface="Century Gothic"/>
                <a:cs typeface="Century Gothic"/>
              </a:rPr>
              <a:t> </a:t>
            </a:r>
            <a:r>
              <a:rPr dirty="0" sz="2500" b="1">
                <a:latin typeface="Century Gothic"/>
                <a:cs typeface="Century Gothic"/>
              </a:rPr>
              <a:t>işleme</a:t>
            </a:r>
            <a:r>
              <a:rPr dirty="0" sz="2500" spc="-45" b="1">
                <a:latin typeface="Century Gothic"/>
                <a:cs typeface="Century Gothic"/>
              </a:rPr>
              <a:t> </a:t>
            </a:r>
            <a:r>
              <a:rPr dirty="0" sz="2500" spc="-25" b="1">
                <a:latin typeface="Century Gothic"/>
                <a:cs typeface="Century Gothic"/>
              </a:rPr>
              <a:t>kullanılabilen</a:t>
            </a:r>
            <a:r>
              <a:rPr dirty="0" sz="2500" spc="-45" b="1">
                <a:latin typeface="Century Gothic"/>
                <a:cs typeface="Century Gothic"/>
              </a:rPr>
              <a:t> </a:t>
            </a:r>
            <a:r>
              <a:rPr dirty="0" sz="2500" spc="-35" b="1">
                <a:latin typeface="Century Gothic"/>
                <a:cs typeface="Century Gothic"/>
              </a:rPr>
              <a:t>bazı</a:t>
            </a:r>
            <a:r>
              <a:rPr dirty="0" sz="2500" spc="-45" b="1">
                <a:latin typeface="Century Gothic"/>
                <a:cs typeface="Century Gothic"/>
              </a:rPr>
              <a:t> </a:t>
            </a:r>
            <a:r>
              <a:rPr dirty="0" sz="2500" spc="-30" b="1">
                <a:latin typeface="Century Gothic"/>
                <a:cs typeface="Century Gothic"/>
              </a:rPr>
              <a:t>programlar;</a:t>
            </a:r>
            <a:r>
              <a:rPr dirty="0" sz="2500" spc="-40" b="1">
                <a:latin typeface="Century Gothic"/>
                <a:cs typeface="Century Gothic"/>
              </a:rPr>
              <a:t> </a:t>
            </a:r>
            <a:r>
              <a:rPr dirty="0" sz="2500" spc="-10" b="1">
                <a:latin typeface="Century Gothic"/>
                <a:cs typeface="Century Gothic"/>
              </a:rPr>
              <a:t>Python,</a:t>
            </a:r>
            <a:r>
              <a:rPr dirty="0" sz="2500" b="1">
                <a:latin typeface="Century Gothic"/>
                <a:cs typeface="Century Gothic"/>
              </a:rPr>
              <a:t>	</a:t>
            </a:r>
            <a:r>
              <a:rPr dirty="0" sz="2500" spc="-20" b="1">
                <a:latin typeface="Century Gothic"/>
                <a:cs typeface="Century Gothic"/>
              </a:rPr>
              <a:t>C++,</a:t>
            </a:r>
            <a:r>
              <a:rPr dirty="0" sz="2500" b="1">
                <a:latin typeface="Century Gothic"/>
                <a:cs typeface="Century Gothic"/>
              </a:rPr>
              <a:t>	</a:t>
            </a:r>
            <a:r>
              <a:rPr dirty="0" sz="2500" spc="-10" b="1">
                <a:latin typeface="Century Gothic"/>
                <a:cs typeface="Century Gothic"/>
              </a:rPr>
              <a:t>Java,</a:t>
            </a:r>
            <a:r>
              <a:rPr dirty="0" sz="2500" b="1">
                <a:latin typeface="Century Gothic"/>
                <a:cs typeface="Century Gothic"/>
              </a:rPr>
              <a:t>	</a:t>
            </a:r>
            <a:r>
              <a:rPr dirty="0" sz="2500" spc="-10" b="1">
                <a:latin typeface="Century Gothic"/>
                <a:cs typeface="Century Gothic"/>
              </a:rPr>
              <a:t>Matlab,</a:t>
            </a:r>
            <a:r>
              <a:rPr dirty="0" sz="2500" b="1">
                <a:latin typeface="Century Gothic"/>
                <a:cs typeface="Century Gothic"/>
              </a:rPr>
              <a:t>	</a:t>
            </a:r>
            <a:r>
              <a:rPr dirty="0" sz="2500" spc="235" b="1">
                <a:latin typeface="Century Gothic"/>
                <a:cs typeface="Century Gothic"/>
              </a:rPr>
              <a:t>C#</a:t>
            </a:r>
            <a:endParaRPr sz="25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62074" y="0"/>
            <a:ext cx="16925925" cy="4689475"/>
            <a:chOff x="1362074" y="0"/>
            <a:chExt cx="16925925" cy="4689475"/>
          </a:xfrm>
        </p:grpSpPr>
        <p:sp>
          <p:nvSpPr>
            <p:cNvPr id="3" name="object 3" descr=""/>
            <p:cNvSpPr/>
            <p:nvPr/>
          </p:nvSpPr>
          <p:spPr>
            <a:xfrm>
              <a:off x="1409573" y="3633835"/>
              <a:ext cx="15116175" cy="0"/>
            </a:xfrm>
            <a:custGeom>
              <a:avLst/>
              <a:gdLst/>
              <a:ahLst/>
              <a:cxnLst/>
              <a:rect l="l" t="t" r="r" b="b"/>
              <a:pathLst>
                <a:path w="15116175" h="0">
                  <a:moveTo>
                    <a:pt x="0" y="0"/>
                  </a:moveTo>
                  <a:lnTo>
                    <a:pt x="15115651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74" y="4276725"/>
              <a:ext cx="123824" cy="1238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6873" y="1412404"/>
            <a:ext cx="9553575" cy="1549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5000" spc="520"/>
              <a:t>OPENCV</a:t>
            </a:r>
            <a:r>
              <a:rPr dirty="0" sz="5000" spc="65"/>
              <a:t> </a:t>
            </a:r>
            <a:r>
              <a:rPr dirty="0" sz="5000" spc="405"/>
              <a:t>DE</a:t>
            </a:r>
            <a:r>
              <a:rPr dirty="0" sz="5000" spc="65"/>
              <a:t> </a:t>
            </a:r>
            <a:r>
              <a:rPr dirty="0" sz="5000" spc="550"/>
              <a:t>ARAÇ</a:t>
            </a:r>
            <a:r>
              <a:rPr dirty="0" sz="5000" spc="65"/>
              <a:t> </a:t>
            </a:r>
            <a:r>
              <a:rPr dirty="0" sz="5000" spc="320"/>
              <a:t>TESPİTİ</a:t>
            </a:r>
            <a:r>
              <a:rPr dirty="0" sz="5000" spc="65"/>
              <a:t> </a:t>
            </a:r>
            <a:r>
              <a:rPr dirty="0" sz="5000" spc="295"/>
              <a:t>İÇİN </a:t>
            </a:r>
            <a:r>
              <a:rPr dirty="0" sz="5000" spc="425"/>
              <a:t>KULLANILABİLECEK</a:t>
            </a:r>
            <a:r>
              <a:rPr dirty="0" sz="5000" spc="114"/>
              <a:t> </a:t>
            </a:r>
            <a:r>
              <a:rPr dirty="0" sz="5000" spc="385"/>
              <a:t>METODLAR</a:t>
            </a:r>
            <a:endParaRPr sz="5000"/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074" y="6972300"/>
            <a:ext cx="123824" cy="1238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074" y="4810125"/>
            <a:ext cx="123824" cy="12382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074" y="5343524"/>
            <a:ext cx="123824" cy="12382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074" y="5876924"/>
            <a:ext cx="123824" cy="123824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663700" y="3997325"/>
            <a:ext cx="14654530" cy="432117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3000" spc="130">
                <a:latin typeface="Calibri"/>
                <a:cs typeface="Calibri"/>
              </a:rPr>
              <a:t>Haar</a:t>
            </a:r>
            <a:r>
              <a:rPr dirty="0" sz="3000" spc="114">
                <a:latin typeface="Calibri"/>
                <a:cs typeface="Calibri"/>
              </a:rPr>
              <a:t> </a:t>
            </a:r>
            <a:r>
              <a:rPr dirty="0" sz="3000" spc="310">
                <a:latin typeface="Calibri"/>
                <a:cs typeface="Calibri"/>
              </a:rPr>
              <a:t>Cascade</a:t>
            </a:r>
            <a:r>
              <a:rPr dirty="0" sz="3000" spc="120">
                <a:latin typeface="Calibri"/>
                <a:cs typeface="Calibri"/>
              </a:rPr>
              <a:t> </a:t>
            </a:r>
            <a:r>
              <a:rPr dirty="0" sz="3000" spc="160">
                <a:latin typeface="Calibri"/>
                <a:cs typeface="Calibri"/>
              </a:rPr>
              <a:t>Yöntemi</a:t>
            </a:r>
            <a:endParaRPr sz="3000">
              <a:latin typeface="Calibri"/>
              <a:cs typeface="Calibri"/>
            </a:endParaRPr>
          </a:p>
          <a:p>
            <a:pPr marL="12700" marR="7637145">
              <a:lnSpc>
                <a:spcPts val="4200"/>
              </a:lnSpc>
              <a:spcBef>
                <a:spcPts val="240"/>
              </a:spcBef>
            </a:pPr>
            <a:r>
              <a:rPr dirty="0" sz="3000" spc="170">
                <a:latin typeface="Calibri"/>
                <a:cs typeface="Calibri"/>
              </a:rPr>
              <a:t>Histogram</a:t>
            </a:r>
            <a:r>
              <a:rPr dirty="0" sz="3000" spc="125">
                <a:latin typeface="Calibri"/>
                <a:cs typeface="Calibri"/>
              </a:rPr>
              <a:t> of </a:t>
            </a:r>
            <a:r>
              <a:rPr dirty="0" sz="3000" spc="175">
                <a:latin typeface="Calibri"/>
                <a:cs typeface="Calibri"/>
              </a:rPr>
              <a:t>Oriented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190">
                <a:latin typeface="Calibri"/>
                <a:cs typeface="Calibri"/>
              </a:rPr>
              <a:t>Gradients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245">
                <a:latin typeface="Calibri"/>
                <a:cs typeface="Calibri"/>
              </a:rPr>
              <a:t>(HOG) </a:t>
            </a:r>
            <a:r>
              <a:rPr dirty="0" sz="3000" spc="320">
                <a:latin typeface="Calibri"/>
                <a:cs typeface="Calibri"/>
              </a:rPr>
              <a:t>YOLO</a:t>
            </a:r>
            <a:r>
              <a:rPr dirty="0" sz="3000" spc="120">
                <a:latin typeface="Calibri"/>
                <a:cs typeface="Calibri"/>
              </a:rPr>
              <a:t> </a:t>
            </a:r>
            <a:r>
              <a:rPr dirty="0" sz="3000" spc="190">
                <a:latin typeface="Calibri"/>
                <a:cs typeface="Calibri"/>
              </a:rPr>
              <a:t>(You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185">
                <a:latin typeface="Calibri"/>
                <a:cs typeface="Calibri"/>
              </a:rPr>
              <a:t>Only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195">
                <a:latin typeface="Calibri"/>
                <a:cs typeface="Calibri"/>
              </a:rPr>
              <a:t>Look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245">
                <a:latin typeface="Calibri"/>
                <a:cs typeface="Calibri"/>
              </a:rPr>
              <a:t>Once)</a:t>
            </a:r>
            <a:endParaRPr sz="3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dirty="0" sz="3000" spc="185">
                <a:latin typeface="Calibri"/>
                <a:cs typeface="Calibri"/>
              </a:rPr>
              <a:t>Template</a:t>
            </a:r>
            <a:r>
              <a:rPr dirty="0" sz="3000" spc="120">
                <a:latin typeface="Calibri"/>
                <a:cs typeface="Calibri"/>
              </a:rPr>
              <a:t> </a:t>
            </a:r>
            <a:r>
              <a:rPr dirty="0" sz="3000" spc="145">
                <a:latin typeface="Calibri"/>
                <a:cs typeface="Calibri"/>
              </a:rPr>
              <a:t>Matching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3000">
              <a:latin typeface="Calibri"/>
              <a:cs typeface="Calibri"/>
            </a:endParaRPr>
          </a:p>
          <a:p>
            <a:pPr marL="12700" marR="5080">
              <a:lnSpc>
                <a:spcPct val="116700"/>
              </a:lnSpc>
            </a:pPr>
            <a:r>
              <a:rPr dirty="0" sz="3000" spc="140">
                <a:latin typeface="Calibri"/>
                <a:cs typeface="Calibri"/>
              </a:rPr>
              <a:t>Bu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170">
                <a:latin typeface="Calibri"/>
                <a:cs typeface="Calibri"/>
              </a:rPr>
              <a:t>metodlardan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195">
                <a:latin typeface="Calibri"/>
                <a:cs typeface="Calibri"/>
              </a:rPr>
              <a:t>tespit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160">
                <a:latin typeface="Calibri"/>
                <a:cs typeface="Calibri"/>
              </a:rPr>
              <a:t>kısmında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90">
                <a:latin typeface="Calibri"/>
                <a:cs typeface="Calibri"/>
              </a:rPr>
              <a:t>kullanılmak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145">
                <a:latin typeface="Calibri"/>
                <a:cs typeface="Calibri"/>
              </a:rPr>
              <a:t>üzere</a:t>
            </a:r>
            <a:r>
              <a:rPr dirty="0" sz="3000" spc="130">
                <a:latin typeface="Calibri"/>
                <a:cs typeface="Calibri"/>
              </a:rPr>
              <a:t> Haar </a:t>
            </a:r>
            <a:r>
              <a:rPr dirty="0" sz="3000" spc="240">
                <a:latin typeface="Calibri"/>
                <a:cs typeface="Calibri"/>
              </a:rPr>
              <a:t>Cascade,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315">
                <a:latin typeface="Calibri"/>
                <a:cs typeface="Calibri"/>
              </a:rPr>
              <a:t>YOLO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155">
                <a:latin typeface="Calibri"/>
                <a:cs typeface="Calibri"/>
              </a:rPr>
              <a:t>V3,V4,V5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180">
                <a:latin typeface="Calibri"/>
                <a:cs typeface="Calibri"/>
              </a:rPr>
              <a:t>ve </a:t>
            </a:r>
            <a:r>
              <a:rPr dirty="0" sz="3000" spc="305">
                <a:latin typeface="Calibri"/>
                <a:cs typeface="Calibri"/>
              </a:rPr>
              <a:t>OpenCV</a:t>
            </a:r>
            <a:r>
              <a:rPr dirty="0" sz="3000" spc="120">
                <a:latin typeface="Calibri"/>
                <a:cs typeface="Calibri"/>
              </a:rPr>
              <a:t> </a:t>
            </a:r>
            <a:r>
              <a:rPr dirty="0" sz="3000" spc="75">
                <a:latin typeface="Calibri"/>
                <a:cs typeface="Calibri"/>
              </a:rPr>
              <a:t>Morfolojik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190">
                <a:latin typeface="Calibri"/>
                <a:cs typeface="Calibri"/>
              </a:rPr>
              <a:t>Hesaplama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114">
                <a:latin typeface="Calibri"/>
                <a:cs typeface="Calibri"/>
              </a:rPr>
              <a:t>işlemleri</a:t>
            </a:r>
            <a:r>
              <a:rPr dirty="0" sz="3000" spc="120">
                <a:latin typeface="Calibri"/>
                <a:cs typeface="Calibri"/>
              </a:rPr>
              <a:t> </a:t>
            </a:r>
            <a:r>
              <a:rPr dirty="0" sz="3000" spc="90">
                <a:latin typeface="Calibri"/>
                <a:cs typeface="Calibri"/>
              </a:rPr>
              <a:t>kullanılmış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200">
                <a:latin typeface="Calibri"/>
                <a:cs typeface="Calibri"/>
              </a:rPr>
              <a:t>ama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180">
                <a:latin typeface="Calibri"/>
                <a:cs typeface="Calibri"/>
              </a:rPr>
              <a:t>düzgün</a:t>
            </a:r>
            <a:r>
              <a:rPr dirty="0" sz="3000" spc="120">
                <a:latin typeface="Calibri"/>
                <a:cs typeface="Calibri"/>
              </a:rPr>
              <a:t> </a:t>
            </a:r>
            <a:r>
              <a:rPr dirty="0" sz="3000" spc="195">
                <a:latin typeface="Calibri"/>
                <a:cs typeface="Calibri"/>
              </a:rPr>
              <a:t>ölçüm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229">
                <a:latin typeface="Calibri"/>
                <a:cs typeface="Calibri"/>
              </a:rPr>
              <a:t>yapmaya </a:t>
            </a:r>
            <a:r>
              <a:rPr dirty="0" sz="3000" spc="180">
                <a:latin typeface="Calibri"/>
                <a:cs typeface="Calibri"/>
              </a:rPr>
              <a:t>uygun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130">
                <a:latin typeface="Calibri"/>
                <a:cs typeface="Calibri"/>
              </a:rPr>
              <a:t>olmadığı </a:t>
            </a:r>
            <a:r>
              <a:rPr dirty="0" sz="3000" spc="114">
                <a:latin typeface="Calibri"/>
                <a:cs typeface="Calibri"/>
              </a:rPr>
              <a:t>görülmüştür.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170">
                <a:latin typeface="Calibri"/>
                <a:cs typeface="Calibri"/>
              </a:rPr>
              <a:t>En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170">
                <a:latin typeface="Calibri"/>
                <a:cs typeface="Calibri"/>
              </a:rPr>
              <a:t>doğru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235">
                <a:latin typeface="Calibri"/>
                <a:cs typeface="Calibri"/>
              </a:rPr>
              <a:t>sonuç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315">
                <a:latin typeface="Calibri"/>
                <a:cs typeface="Calibri"/>
              </a:rPr>
              <a:t>YOLO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150">
                <a:latin typeface="Calibri"/>
                <a:cs typeface="Calibri"/>
              </a:rPr>
              <a:t>V8'te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95">
                <a:latin typeface="Calibri"/>
                <a:cs typeface="Calibri"/>
              </a:rPr>
              <a:t>alınmıştır</a:t>
            </a:r>
            <a:r>
              <a:rPr dirty="0" sz="3000" spc="130">
                <a:latin typeface="Calibri"/>
                <a:cs typeface="Calibri"/>
              </a:rPr>
              <a:t> </a:t>
            </a:r>
            <a:r>
              <a:rPr dirty="0" sz="3000" spc="204">
                <a:latin typeface="Calibri"/>
                <a:cs typeface="Calibri"/>
              </a:rPr>
              <a:t>ve</a:t>
            </a:r>
            <a:r>
              <a:rPr dirty="0" sz="3000" spc="125">
                <a:latin typeface="Calibri"/>
                <a:cs typeface="Calibri"/>
              </a:rPr>
              <a:t> seçilmiştir.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62074" y="0"/>
            <a:ext cx="16925925" cy="4689475"/>
            <a:chOff x="1362074" y="0"/>
            <a:chExt cx="16925925" cy="4689475"/>
          </a:xfrm>
        </p:grpSpPr>
        <p:sp>
          <p:nvSpPr>
            <p:cNvPr id="3" name="object 3" descr=""/>
            <p:cNvSpPr/>
            <p:nvPr/>
          </p:nvSpPr>
          <p:spPr>
            <a:xfrm>
              <a:off x="1409573" y="3633835"/>
              <a:ext cx="15116175" cy="0"/>
            </a:xfrm>
            <a:custGeom>
              <a:avLst/>
              <a:gdLst/>
              <a:ahLst/>
              <a:cxnLst/>
              <a:rect l="l" t="t" r="r" b="b"/>
              <a:pathLst>
                <a:path w="15116175" h="0">
                  <a:moveTo>
                    <a:pt x="0" y="0"/>
                  </a:moveTo>
                  <a:lnTo>
                    <a:pt x="15115651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74" y="4162425"/>
              <a:ext cx="123824" cy="1238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6873" y="1406022"/>
            <a:ext cx="7936230" cy="1785620"/>
          </a:xfrm>
          <a:prstGeom prst="rect"/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6900"/>
              </a:lnSpc>
              <a:spcBef>
                <a:spcPts val="259"/>
              </a:spcBef>
            </a:pPr>
            <a:r>
              <a:rPr dirty="0" sz="5800" spc="565"/>
              <a:t>PROJEDE</a:t>
            </a:r>
            <a:r>
              <a:rPr dirty="0" sz="5800" spc="75"/>
              <a:t> </a:t>
            </a:r>
            <a:r>
              <a:rPr dirty="0" sz="5800" spc="440"/>
              <a:t>KULLANILAN </a:t>
            </a:r>
            <a:r>
              <a:rPr dirty="0" sz="5800" spc="535"/>
              <a:t>TEKNOLOJİLER</a:t>
            </a:r>
            <a:endParaRPr sz="5800"/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074" y="5229224"/>
            <a:ext cx="123824" cy="1238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074" y="6296025"/>
            <a:ext cx="123824" cy="12382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074" y="7896224"/>
            <a:ext cx="123824" cy="12382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074" y="8429624"/>
            <a:ext cx="123824" cy="123824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1104900">
              <a:lnSpc>
                <a:spcPct val="116700"/>
              </a:lnSpc>
              <a:spcBef>
                <a:spcPts val="95"/>
              </a:spcBef>
            </a:pPr>
            <a:r>
              <a:rPr dirty="0" spc="204" b="1">
                <a:latin typeface="Calibri"/>
                <a:cs typeface="Calibri"/>
              </a:rPr>
              <a:t>Ultralytics</a:t>
            </a:r>
            <a:r>
              <a:rPr dirty="0" spc="50" b="1">
                <a:latin typeface="Calibri"/>
                <a:cs typeface="Calibri"/>
              </a:rPr>
              <a:t> </a:t>
            </a:r>
            <a:r>
              <a:rPr dirty="0" spc="340" b="1">
                <a:latin typeface="Calibri"/>
                <a:cs typeface="Calibri"/>
              </a:rPr>
              <a:t>YOLO</a:t>
            </a:r>
            <a:r>
              <a:rPr dirty="0" spc="50" b="1">
                <a:latin typeface="Calibri"/>
                <a:cs typeface="Calibri"/>
              </a:rPr>
              <a:t> </a:t>
            </a:r>
            <a:r>
              <a:rPr dirty="0" spc="210" b="1">
                <a:latin typeface="Calibri"/>
                <a:cs typeface="Calibri"/>
              </a:rPr>
              <a:t>Kütüphanesi:</a:t>
            </a:r>
            <a:r>
              <a:rPr dirty="0" spc="50" b="1">
                <a:latin typeface="Calibri"/>
                <a:cs typeface="Calibri"/>
              </a:rPr>
              <a:t> </a:t>
            </a:r>
            <a:r>
              <a:rPr dirty="0" spc="229"/>
              <a:t>Gerçek</a:t>
            </a:r>
            <a:r>
              <a:rPr dirty="0" spc="130"/>
              <a:t> </a:t>
            </a:r>
            <a:r>
              <a:rPr dirty="0" spc="120"/>
              <a:t>zamanlı</a:t>
            </a:r>
            <a:r>
              <a:rPr dirty="0" spc="130"/>
              <a:t> </a:t>
            </a:r>
            <a:r>
              <a:rPr dirty="0" spc="195"/>
              <a:t>nesne</a:t>
            </a:r>
            <a:r>
              <a:rPr dirty="0" spc="135"/>
              <a:t> </a:t>
            </a:r>
            <a:r>
              <a:rPr dirty="0" spc="170"/>
              <a:t>tespiti</a:t>
            </a:r>
            <a:r>
              <a:rPr dirty="0" spc="130"/>
              <a:t> </a:t>
            </a:r>
            <a:r>
              <a:rPr dirty="0" spc="125"/>
              <a:t>uygulamaları</a:t>
            </a:r>
            <a:r>
              <a:rPr dirty="0" spc="135"/>
              <a:t> için </a:t>
            </a:r>
            <a:r>
              <a:rPr dirty="0" spc="-10"/>
              <a:t>kullanılır.</a:t>
            </a:r>
          </a:p>
          <a:p>
            <a:pPr marL="12700" marR="389255">
              <a:lnSpc>
                <a:spcPts val="4200"/>
              </a:lnSpc>
              <a:spcBef>
                <a:spcPts val="240"/>
              </a:spcBef>
            </a:pPr>
            <a:r>
              <a:rPr dirty="0" spc="204" b="1">
                <a:latin typeface="Calibri"/>
                <a:cs typeface="Calibri"/>
              </a:rPr>
              <a:t>SUPERVISION</a:t>
            </a:r>
            <a:r>
              <a:rPr dirty="0" spc="45" b="1">
                <a:latin typeface="Calibri"/>
                <a:cs typeface="Calibri"/>
              </a:rPr>
              <a:t> </a:t>
            </a:r>
            <a:r>
              <a:rPr dirty="0" spc="210" b="1">
                <a:latin typeface="Calibri"/>
                <a:cs typeface="Calibri"/>
              </a:rPr>
              <a:t>Kütüphanesi:</a:t>
            </a:r>
            <a:r>
              <a:rPr dirty="0" spc="45" b="1">
                <a:latin typeface="Calibri"/>
                <a:cs typeface="Calibri"/>
              </a:rPr>
              <a:t> </a:t>
            </a:r>
            <a:r>
              <a:rPr dirty="0" spc="160"/>
              <a:t>Görüntü</a:t>
            </a:r>
            <a:r>
              <a:rPr dirty="0" spc="125"/>
              <a:t> </a:t>
            </a:r>
            <a:r>
              <a:rPr dirty="0" spc="145"/>
              <a:t>üzerinde</a:t>
            </a:r>
            <a:r>
              <a:rPr dirty="0" spc="125"/>
              <a:t> </a:t>
            </a:r>
            <a:r>
              <a:rPr dirty="0" spc="120"/>
              <a:t>etiketleme,</a:t>
            </a:r>
            <a:r>
              <a:rPr dirty="0" spc="130"/>
              <a:t> </a:t>
            </a:r>
            <a:r>
              <a:rPr dirty="0" spc="140"/>
              <a:t>izleme</a:t>
            </a:r>
            <a:r>
              <a:rPr dirty="0" spc="125"/>
              <a:t> </a:t>
            </a:r>
            <a:r>
              <a:rPr dirty="0" spc="204"/>
              <a:t>ve</a:t>
            </a:r>
            <a:r>
              <a:rPr dirty="0" spc="130"/>
              <a:t> </a:t>
            </a:r>
            <a:r>
              <a:rPr dirty="0" spc="185"/>
              <a:t>çizim</a:t>
            </a:r>
            <a:r>
              <a:rPr dirty="0" spc="125"/>
              <a:t> </a:t>
            </a:r>
            <a:r>
              <a:rPr dirty="0" spc="105"/>
              <a:t>işlemleri </a:t>
            </a:r>
            <a:r>
              <a:rPr dirty="0" spc="155"/>
              <a:t>için</a:t>
            </a:r>
            <a:r>
              <a:rPr dirty="0" spc="114"/>
              <a:t> </a:t>
            </a:r>
            <a:r>
              <a:rPr dirty="0" spc="-10"/>
              <a:t>kullanılır.</a:t>
            </a:r>
          </a:p>
          <a:p>
            <a:pPr marL="12700" marR="194310">
              <a:lnSpc>
                <a:spcPts val="4200"/>
              </a:lnSpc>
            </a:pPr>
            <a:r>
              <a:rPr dirty="0" spc="305" b="1">
                <a:latin typeface="Calibri"/>
                <a:cs typeface="Calibri"/>
              </a:rPr>
              <a:t>CUDA</a:t>
            </a:r>
            <a:r>
              <a:rPr dirty="0" spc="40" b="1">
                <a:latin typeface="Calibri"/>
                <a:cs typeface="Calibri"/>
              </a:rPr>
              <a:t> </a:t>
            </a:r>
            <a:r>
              <a:rPr dirty="0" spc="155" b="1">
                <a:latin typeface="Calibri"/>
                <a:cs typeface="Calibri"/>
              </a:rPr>
              <a:t>Teknolojisi:</a:t>
            </a:r>
            <a:r>
              <a:rPr dirty="0" spc="45" b="1">
                <a:latin typeface="Calibri"/>
                <a:cs typeface="Calibri"/>
              </a:rPr>
              <a:t> </a:t>
            </a:r>
            <a:r>
              <a:rPr dirty="0" spc="125"/>
              <a:t>NVIDIA </a:t>
            </a:r>
            <a:r>
              <a:rPr dirty="0" spc="130"/>
              <a:t>tarafından</a:t>
            </a:r>
            <a:r>
              <a:rPr dirty="0" spc="125"/>
              <a:t> </a:t>
            </a:r>
            <a:r>
              <a:rPr dirty="0" spc="110"/>
              <a:t>geliştirilen</a:t>
            </a:r>
            <a:r>
              <a:rPr dirty="0" spc="125"/>
              <a:t> </a:t>
            </a:r>
            <a:r>
              <a:rPr dirty="0" spc="114"/>
              <a:t>bir</a:t>
            </a:r>
            <a:r>
              <a:rPr dirty="0" spc="125"/>
              <a:t> </a:t>
            </a:r>
            <a:r>
              <a:rPr dirty="0" spc="114"/>
              <a:t>paralel</a:t>
            </a:r>
            <a:r>
              <a:rPr dirty="0" spc="125"/>
              <a:t> </a:t>
            </a:r>
            <a:r>
              <a:rPr dirty="0" spc="190"/>
              <a:t>hesaplama</a:t>
            </a:r>
            <a:r>
              <a:rPr dirty="0" spc="125"/>
              <a:t> </a:t>
            </a:r>
            <a:r>
              <a:rPr dirty="0" spc="105"/>
              <a:t>platformudur. </a:t>
            </a:r>
            <a:r>
              <a:rPr dirty="0" spc="120"/>
              <a:t>GPU’nun</a:t>
            </a:r>
            <a:r>
              <a:rPr dirty="0" spc="165"/>
              <a:t> </a:t>
            </a:r>
            <a:r>
              <a:rPr dirty="0" spc="145"/>
              <a:t>paraleleştirme</a:t>
            </a:r>
            <a:r>
              <a:rPr dirty="0" spc="165"/>
              <a:t> </a:t>
            </a:r>
            <a:r>
              <a:rPr dirty="0" spc="180"/>
              <a:t>yaparak</a:t>
            </a:r>
            <a:r>
              <a:rPr dirty="0" spc="165"/>
              <a:t> </a:t>
            </a:r>
            <a:r>
              <a:rPr dirty="0"/>
              <a:t>hızlı</a:t>
            </a:r>
            <a:r>
              <a:rPr dirty="0" spc="165"/>
              <a:t> </a:t>
            </a:r>
            <a:r>
              <a:rPr dirty="0" spc="155"/>
              <a:t>hesaplamalar</a:t>
            </a:r>
            <a:r>
              <a:rPr dirty="0" spc="170"/>
              <a:t> </a:t>
            </a:r>
            <a:r>
              <a:rPr dirty="0" spc="240"/>
              <a:t>yapma</a:t>
            </a:r>
            <a:r>
              <a:rPr dirty="0" spc="165"/>
              <a:t> </a:t>
            </a:r>
            <a:r>
              <a:rPr dirty="0" spc="120"/>
              <a:t>kabiliyetini</a:t>
            </a:r>
            <a:r>
              <a:rPr dirty="0" spc="165"/>
              <a:t> </a:t>
            </a:r>
            <a:r>
              <a:rPr dirty="0" spc="114"/>
              <a:t>kullanmamıza </a:t>
            </a:r>
            <a:r>
              <a:rPr dirty="0" spc="125"/>
              <a:t>olanak</a:t>
            </a:r>
            <a:r>
              <a:rPr dirty="0" spc="114"/>
              <a:t> </a:t>
            </a:r>
            <a:r>
              <a:rPr dirty="0" spc="-10"/>
              <a:t>tanır.</a:t>
            </a: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pc="225" b="1">
                <a:latin typeface="Calibri"/>
                <a:cs typeface="Calibri"/>
              </a:rPr>
              <a:t>PyTorch:</a:t>
            </a:r>
            <a:r>
              <a:rPr dirty="0" spc="55" b="1">
                <a:latin typeface="Calibri"/>
                <a:cs typeface="Calibri"/>
              </a:rPr>
              <a:t> </a:t>
            </a:r>
            <a:r>
              <a:rPr dirty="0" spc="195"/>
              <a:t>Açık</a:t>
            </a:r>
            <a:r>
              <a:rPr dirty="0" spc="135"/>
              <a:t> </a:t>
            </a:r>
            <a:r>
              <a:rPr dirty="0" spc="120"/>
              <a:t>kaynaklı</a:t>
            </a:r>
            <a:r>
              <a:rPr dirty="0" spc="140"/>
              <a:t> </a:t>
            </a:r>
            <a:r>
              <a:rPr dirty="0" spc="114"/>
              <a:t>bir</a:t>
            </a:r>
            <a:r>
              <a:rPr dirty="0" spc="135"/>
              <a:t> derin</a:t>
            </a:r>
            <a:r>
              <a:rPr dirty="0" spc="140"/>
              <a:t> </a:t>
            </a:r>
            <a:r>
              <a:rPr dirty="0" spc="175"/>
              <a:t>öğrenme</a:t>
            </a:r>
            <a:r>
              <a:rPr dirty="0" spc="135"/>
              <a:t> </a:t>
            </a:r>
            <a:r>
              <a:rPr dirty="0" spc="130"/>
              <a:t>kütüphanesidir.</a:t>
            </a:r>
            <a:r>
              <a:rPr dirty="0" spc="140"/>
              <a:t> </a:t>
            </a:r>
            <a:r>
              <a:rPr dirty="0" spc="265"/>
              <a:t>CUDA</a:t>
            </a:r>
            <a:r>
              <a:rPr dirty="0" spc="135"/>
              <a:t> </a:t>
            </a:r>
            <a:r>
              <a:rPr dirty="0" spc="75"/>
              <a:t>kullanımı</a:t>
            </a:r>
            <a:r>
              <a:rPr dirty="0" spc="140"/>
              <a:t> </a:t>
            </a:r>
            <a:r>
              <a:rPr dirty="0" spc="155"/>
              <a:t>için</a:t>
            </a:r>
            <a:r>
              <a:rPr dirty="0" spc="135"/>
              <a:t> </a:t>
            </a:r>
            <a:r>
              <a:rPr dirty="0" spc="75"/>
              <a:t>gerekir.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pc="165" b="1">
                <a:latin typeface="Calibri"/>
                <a:cs typeface="Calibri"/>
              </a:rPr>
              <a:t>Matplotlib</a:t>
            </a:r>
            <a:r>
              <a:rPr dirty="0" spc="50" b="1">
                <a:latin typeface="Calibri"/>
                <a:cs typeface="Calibri"/>
              </a:rPr>
              <a:t> </a:t>
            </a:r>
            <a:r>
              <a:rPr dirty="0" spc="210" b="1">
                <a:latin typeface="Calibri"/>
                <a:cs typeface="Calibri"/>
              </a:rPr>
              <a:t>Kütüphanesi:</a:t>
            </a:r>
            <a:r>
              <a:rPr dirty="0" spc="55" b="1">
                <a:latin typeface="Calibri"/>
                <a:cs typeface="Calibri"/>
              </a:rPr>
              <a:t> </a:t>
            </a:r>
            <a:r>
              <a:rPr dirty="0" spc="170"/>
              <a:t>Elde</a:t>
            </a:r>
            <a:r>
              <a:rPr dirty="0" spc="135"/>
              <a:t> </a:t>
            </a:r>
            <a:r>
              <a:rPr dirty="0" spc="140"/>
              <a:t>ettiğimiz</a:t>
            </a:r>
            <a:r>
              <a:rPr dirty="0" spc="135"/>
              <a:t> </a:t>
            </a:r>
            <a:r>
              <a:rPr dirty="0" spc="85"/>
              <a:t>verileri</a:t>
            </a:r>
            <a:r>
              <a:rPr dirty="0" spc="140"/>
              <a:t> </a:t>
            </a:r>
            <a:r>
              <a:rPr dirty="0" spc="150"/>
              <a:t>görselleştirmek</a:t>
            </a:r>
            <a:r>
              <a:rPr dirty="0" spc="135"/>
              <a:t> </a:t>
            </a:r>
            <a:r>
              <a:rPr dirty="0" spc="155"/>
              <a:t>için</a:t>
            </a:r>
            <a:r>
              <a:rPr dirty="0" spc="135"/>
              <a:t> </a:t>
            </a:r>
            <a:r>
              <a:rPr dirty="0" spc="55"/>
              <a:t>kullanılmıştır.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28700" y="0"/>
            <a:ext cx="17259300" cy="10287000"/>
            <a:chOff x="1028700" y="0"/>
            <a:chExt cx="172593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2345713"/>
              <a:ext cx="16230599" cy="622934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272855" y="1348074"/>
              <a:ext cx="0" cy="7590790"/>
            </a:xfrm>
            <a:custGeom>
              <a:avLst/>
              <a:gdLst/>
              <a:ahLst/>
              <a:cxnLst/>
              <a:rect l="l" t="t" r="r" b="b"/>
              <a:pathLst>
                <a:path w="0" h="7590790">
                  <a:moveTo>
                    <a:pt x="0" y="7590765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1484" y="0"/>
              <a:ext cx="11646515" cy="1028699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3806" y="2850173"/>
            <a:ext cx="5123815" cy="2574290"/>
          </a:xfrm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6680"/>
              </a:lnSpc>
              <a:spcBef>
                <a:spcPts val="229"/>
              </a:spcBef>
            </a:pPr>
            <a:r>
              <a:rPr dirty="0" sz="5600" spc="585"/>
              <a:t>PROJE</a:t>
            </a:r>
            <a:r>
              <a:rPr dirty="0" sz="5600" spc="75"/>
              <a:t> </a:t>
            </a:r>
            <a:r>
              <a:rPr dirty="0" sz="5600" spc="340"/>
              <a:t>İÇİN </a:t>
            </a:r>
            <a:r>
              <a:rPr dirty="0" sz="5600" spc="420"/>
              <a:t>OLUŞTURULAN </a:t>
            </a:r>
            <a:r>
              <a:rPr dirty="0" sz="5600" spc="415"/>
              <a:t>ALGORİTMA</a:t>
            </a:r>
            <a:endParaRPr sz="5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28700" y="0"/>
            <a:ext cx="17259300" cy="10287000"/>
            <a:chOff x="1028700" y="0"/>
            <a:chExt cx="172593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2345713"/>
              <a:ext cx="16230599" cy="622934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272855" y="1348074"/>
              <a:ext cx="0" cy="7590790"/>
            </a:xfrm>
            <a:custGeom>
              <a:avLst/>
              <a:gdLst/>
              <a:ahLst/>
              <a:cxnLst/>
              <a:rect l="l" t="t" r="r" b="b"/>
              <a:pathLst>
                <a:path w="0" h="7590790">
                  <a:moveTo>
                    <a:pt x="0" y="7590765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1484" y="0"/>
              <a:ext cx="11646515" cy="1028699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3806" y="2850173"/>
            <a:ext cx="5123815" cy="2574290"/>
          </a:xfrm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6680"/>
              </a:lnSpc>
              <a:spcBef>
                <a:spcPts val="229"/>
              </a:spcBef>
            </a:pPr>
            <a:r>
              <a:rPr dirty="0" sz="5600" spc="585"/>
              <a:t>PROJE</a:t>
            </a:r>
            <a:r>
              <a:rPr dirty="0" sz="5600" spc="75"/>
              <a:t> </a:t>
            </a:r>
            <a:r>
              <a:rPr dirty="0" sz="5600" spc="340"/>
              <a:t>İÇİN </a:t>
            </a:r>
            <a:r>
              <a:rPr dirty="0" sz="5600" spc="420"/>
              <a:t>OLUŞTURULAN </a:t>
            </a:r>
            <a:r>
              <a:rPr dirty="0" sz="5600" spc="415"/>
              <a:t>ALGORİTMA</a:t>
            </a:r>
            <a:endParaRPr sz="5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Ömer Faruk Bulut</dc:creator>
  <cp:keywords>DAGJ7C4hWkQ,BAEPdS-mF5w</cp:keywords>
  <dc:title>Bilecik şeyh edebali üniversitesi</dc:title>
  <dcterms:created xsi:type="dcterms:W3CDTF">2024-07-04T08:27:00Z</dcterms:created>
  <dcterms:modified xsi:type="dcterms:W3CDTF">2024-07-04T08:27:00Z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2024-07-03T00:00:00Z</vt:filetime>
  </property>
  <property fmtid="{D5CDD505-2E9C-101B-9397-08002B2CF9AE}" pid="3" name="Creator">
    <vt:lpwstr>Canva</vt:lpwstr>
  </property>
  <property fmtid="{D5CDD505-2E9C-101B-9397-08002B2CF9AE}" pid="4" name="LastSaved">
    <vt:filetime>2024-07-04T00:00:00Z</vt:filetime>
  </property>
  <property fmtid="{D5CDD505-2E9C-101B-9397-08002B2CF9AE}" pid="5" name="Producer">
    <vt:lpwstr>Canva</vt:lpwstr>
  </property>
</Properties>
</file>